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Default Extension="gif" ContentType="image/gif"/>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10080625" cy="7559675"/>
  <p:notesSz cx="7772400" cy="10058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80731" autoAdjust="0"/>
  </p:normalViewPr>
  <p:slideViewPr>
    <p:cSldViewPr>
      <p:cViewPr varScale="1">
        <p:scale>
          <a:sx n="83" d="100"/>
          <a:sy n="83" d="100"/>
        </p:scale>
        <p:origin x="-1554" y="-84"/>
      </p:cViewPr>
      <p:guideLst>
        <p:guide orient="horz" pos="2381"/>
        <p:guide pos="3175"/>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1" name="PlaceHolder 1"/>
          <p:cNvSpPr>
            <a:spLocks noGrp="1" noRot="1" noChangeAspect="1"/>
          </p:cNvSpPr>
          <p:nvPr>
            <p:ph type="sldImg"/>
          </p:nvPr>
        </p:nvSpPr>
        <p:spPr>
          <a:xfrm>
            <a:off x="1371600" y="764280"/>
            <a:ext cx="5028480" cy="3771360"/>
          </a:xfrm>
          <a:prstGeom prst="rect">
            <a:avLst/>
          </a:prstGeom>
        </p:spPr>
        <p:txBody>
          <a:bodyPr lIns="0" tIns="0" rIns="0" bIns="0" anchor="ctr">
            <a:noAutofit/>
          </a:bodyPr>
          <a:lstStyle/>
          <a:p>
            <a:pPr algn="ctr"/>
            <a:r>
              <a:rPr lang="en-US" sz="4400" b="0" strike="noStrike" spc="-1">
                <a:solidFill>
                  <a:srgbClr val="FFFFFF"/>
                </a:solidFill>
                <a:latin typeface="Arial"/>
              </a:rPr>
              <a:t>Click to move the slide</a:t>
            </a:r>
          </a:p>
        </p:txBody>
      </p:sp>
      <p:sp>
        <p:nvSpPr>
          <p:cNvPr id="42" name="PlaceHolder 2"/>
          <p:cNvSpPr>
            <a:spLocks noGrp="1"/>
          </p:cNvSpPr>
          <p:nvPr>
            <p:ph type="body"/>
          </p:nvPr>
        </p:nvSpPr>
        <p:spPr>
          <a:xfrm>
            <a:off x="777240" y="4777560"/>
            <a:ext cx="6217560" cy="4525920"/>
          </a:xfrm>
          <a:prstGeom prst="rect">
            <a:avLst/>
          </a:prstGeom>
        </p:spPr>
        <p:txBody>
          <a:bodyPr lIns="0" tIns="0" rIns="0" bIns="0">
            <a:noAutofit/>
          </a:bodyPr>
          <a:lstStyle/>
          <a:p>
            <a:r>
              <a:rPr lang="en-US" sz="2000" b="0" strike="noStrike" spc="-1">
                <a:latin typeface="Arial"/>
              </a:rPr>
              <a:t>Click to edit the notes format</a:t>
            </a:r>
          </a:p>
        </p:txBody>
      </p:sp>
      <p:sp>
        <p:nvSpPr>
          <p:cNvPr id="43" name="PlaceHolder 3"/>
          <p:cNvSpPr>
            <a:spLocks noGrp="1"/>
          </p:cNvSpPr>
          <p:nvPr>
            <p:ph type="hdr"/>
          </p:nvPr>
        </p:nvSpPr>
        <p:spPr>
          <a:xfrm>
            <a:off x="0" y="0"/>
            <a:ext cx="3372840" cy="502560"/>
          </a:xfrm>
          <a:prstGeom prst="rect">
            <a:avLst/>
          </a:prstGeom>
        </p:spPr>
        <p:txBody>
          <a:bodyPr lIns="0" tIns="0" rIns="0" bIns="0">
            <a:noAutofit/>
          </a:bodyPr>
          <a:lstStyle/>
          <a:p>
            <a:r>
              <a:rPr lang="en-US" sz="1400" b="0" strike="noStrike" spc="-1">
                <a:latin typeface="Times New Roman"/>
              </a:rPr>
              <a:t>&lt;header&gt;</a:t>
            </a:r>
          </a:p>
        </p:txBody>
      </p:sp>
      <p:sp>
        <p:nvSpPr>
          <p:cNvPr id="44" name="PlaceHolder 4"/>
          <p:cNvSpPr>
            <a:spLocks noGrp="1"/>
          </p:cNvSpPr>
          <p:nvPr>
            <p:ph type="dt"/>
          </p:nvPr>
        </p:nvSpPr>
        <p:spPr>
          <a:xfrm>
            <a:off x="4399200" y="0"/>
            <a:ext cx="3372840" cy="502560"/>
          </a:xfrm>
          <a:prstGeom prst="rect">
            <a:avLst/>
          </a:prstGeom>
        </p:spPr>
        <p:txBody>
          <a:bodyPr lIns="0" tIns="0" rIns="0" bIns="0">
            <a:noAutofit/>
          </a:bodyPr>
          <a:lstStyle/>
          <a:p>
            <a:pPr algn="r"/>
            <a:r>
              <a:rPr lang="en-US" sz="1400" b="0" strike="noStrike" spc="-1">
                <a:latin typeface="Times New Roman"/>
              </a:rPr>
              <a:t>&lt;date/time&gt;</a:t>
            </a:r>
          </a:p>
        </p:txBody>
      </p:sp>
      <p:sp>
        <p:nvSpPr>
          <p:cNvPr id="45" name="PlaceHolder 5"/>
          <p:cNvSpPr>
            <a:spLocks noGrp="1"/>
          </p:cNvSpPr>
          <p:nvPr>
            <p:ph type="ftr"/>
          </p:nvPr>
        </p:nvSpPr>
        <p:spPr>
          <a:xfrm>
            <a:off x="0" y="9555480"/>
            <a:ext cx="3372840" cy="502560"/>
          </a:xfrm>
          <a:prstGeom prst="rect">
            <a:avLst/>
          </a:prstGeom>
        </p:spPr>
        <p:txBody>
          <a:bodyPr lIns="0" tIns="0" rIns="0" bIns="0" anchor="b">
            <a:noAutofit/>
          </a:bodyPr>
          <a:lstStyle/>
          <a:p>
            <a:r>
              <a:rPr lang="en-US" sz="1400" b="0" strike="noStrike" spc="-1">
                <a:latin typeface="Times New Roman"/>
              </a:rPr>
              <a:t>&lt;footer&gt;</a:t>
            </a:r>
          </a:p>
        </p:txBody>
      </p:sp>
      <p:sp>
        <p:nvSpPr>
          <p:cNvPr id="46" name="PlaceHolder 6"/>
          <p:cNvSpPr>
            <a:spLocks noGrp="1"/>
          </p:cNvSpPr>
          <p:nvPr>
            <p:ph type="sldNum"/>
          </p:nvPr>
        </p:nvSpPr>
        <p:spPr>
          <a:xfrm>
            <a:off x="4399200" y="9555480"/>
            <a:ext cx="3372840" cy="502560"/>
          </a:xfrm>
          <a:prstGeom prst="rect">
            <a:avLst/>
          </a:prstGeom>
        </p:spPr>
        <p:txBody>
          <a:bodyPr lIns="0" tIns="0" rIns="0" bIns="0" anchor="b">
            <a:noAutofit/>
          </a:bodyPr>
          <a:lstStyle/>
          <a:p>
            <a:pPr algn="r"/>
            <a:fld id="{EF7E226E-E9B2-4A2D-8CCC-D1328D77FA2F}" type="slidenum">
              <a:rPr lang="en-US" sz="1400" b="0" strike="noStrike" spc="-1">
                <a:latin typeface="Times New Roman"/>
              </a:rPr>
              <a:pPr algn="r"/>
              <a:t>‹#›</a:t>
            </a:fld>
            <a:endParaRPr lang="en-US" sz="1400" b="0" strike="noStrike" spc="-1">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 name="PlaceHolder 1"/>
          <p:cNvSpPr>
            <a:spLocks noGrp="1" noRot="1" noChangeAspect="1"/>
          </p:cNvSpPr>
          <p:nvPr>
            <p:ph type="sldImg"/>
          </p:nvPr>
        </p:nvSpPr>
        <p:spPr>
          <a:xfrm>
            <a:off x="1371600" y="764280"/>
            <a:ext cx="5028480" cy="3771360"/>
          </a:xfrm>
          <a:prstGeom prst="rect">
            <a:avLst/>
          </a:prstGeom>
        </p:spPr>
      </p:sp>
      <p:sp>
        <p:nvSpPr>
          <p:cNvPr id="192" name="PlaceHolder 2"/>
          <p:cNvSpPr>
            <a:spLocks noGrp="1"/>
          </p:cNvSpPr>
          <p:nvPr>
            <p:ph type="body"/>
          </p:nvPr>
        </p:nvSpPr>
        <p:spPr>
          <a:xfrm>
            <a:off x="777240" y="4777560"/>
            <a:ext cx="6217560" cy="5006520"/>
          </a:xfrm>
          <a:prstGeom prst="rect">
            <a:avLst/>
          </a:prstGeom>
        </p:spPr>
        <p:txBody>
          <a:bodyPr lIns="0" tIns="0" rIns="0" bIns="0">
            <a:noAutofit/>
          </a:bodyPr>
          <a:lstStyle/>
          <a:p>
            <a:r>
              <a:rPr lang="en-US" sz="2000" b="0" strike="noStrike" spc="-1" dirty="0">
                <a:latin typeface="Arial"/>
              </a:rPr>
              <a:t>I told my co-worker that he smelled like </a:t>
            </a:r>
            <a:r>
              <a:rPr lang="en-US" sz="2000" b="0" strike="noStrike" spc="-1" dirty="0" err="1">
                <a:latin typeface="Arial"/>
              </a:rPr>
              <a:t>UpDog</a:t>
            </a:r>
            <a:r>
              <a:rPr lang="en-US" sz="2000" b="0" strike="noStrike" spc="-1" dirty="0">
                <a:latin typeface="Arial"/>
              </a:rPr>
              <a:t> yesterday.</a:t>
            </a:r>
          </a:p>
          <a:p>
            <a:r>
              <a:rPr lang="en-US" sz="2000" b="0" strike="noStrike" spc="-1" dirty="0">
                <a:latin typeface="Arial"/>
              </a:rPr>
              <a:t> </a:t>
            </a:r>
          </a:p>
          <a:p>
            <a:r>
              <a:rPr lang="en-US" sz="2000" b="0" strike="noStrike" spc="-1" dirty="0">
                <a:latin typeface="Arial"/>
              </a:rPr>
              <a:t>He said, “What’s </a:t>
            </a:r>
            <a:r>
              <a:rPr lang="en-US" sz="2000" b="0" strike="noStrike" spc="-1" dirty="0" err="1">
                <a:latin typeface="Arial"/>
              </a:rPr>
              <a:t>UpDog</a:t>
            </a:r>
            <a:r>
              <a:rPr lang="en-US" sz="2000" b="0" strike="noStrike" spc="-1" dirty="0">
                <a:latin typeface="Arial"/>
              </a:rPr>
              <a:t>?”</a:t>
            </a:r>
          </a:p>
          <a:p>
            <a:r>
              <a:rPr lang="en-US" sz="2000" b="0" strike="noStrike" spc="-1" dirty="0">
                <a:latin typeface="Arial"/>
              </a:rPr>
              <a:t> </a:t>
            </a:r>
          </a:p>
          <a:p>
            <a:r>
              <a:rPr lang="en-US" sz="2000" b="0" strike="noStrike" spc="-1" dirty="0">
                <a:latin typeface="Arial"/>
              </a:rPr>
              <a:t>I said, “</a:t>
            </a:r>
            <a:r>
              <a:rPr lang="en-US" sz="2000" b="0" strike="noStrike" spc="-1" dirty="0" err="1">
                <a:latin typeface="Arial"/>
              </a:rPr>
              <a:t>Nothin</a:t>
            </a:r>
            <a:r>
              <a:rPr lang="en-US" sz="2000" b="0" strike="noStrike" spc="-1" dirty="0">
                <a:latin typeface="Arial"/>
              </a:rPr>
              <a:t>’ my-man! What’s up wit-</a:t>
            </a:r>
            <a:r>
              <a:rPr lang="en-US" sz="2000" b="0" strike="noStrike" spc="-1" dirty="0" err="1">
                <a:latin typeface="Arial"/>
              </a:rPr>
              <a:t>chu</a:t>
            </a:r>
            <a:r>
              <a:rPr lang="en-US" sz="2000" b="0" strike="noStrike" spc="-1" dirty="0">
                <a:latin typeface="Arial"/>
              </a:rPr>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 name="PlaceHolder 1"/>
          <p:cNvSpPr>
            <a:spLocks noGrp="1" noRot="1" noChangeAspect="1"/>
          </p:cNvSpPr>
          <p:nvPr>
            <p:ph type="sldImg"/>
          </p:nvPr>
        </p:nvSpPr>
        <p:spPr>
          <a:xfrm>
            <a:off x="1371600" y="764280"/>
            <a:ext cx="5028480" cy="3771360"/>
          </a:xfrm>
          <a:prstGeom prst="rect">
            <a:avLst/>
          </a:prstGeom>
        </p:spPr>
      </p:sp>
      <p:sp>
        <p:nvSpPr>
          <p:cNvPr id="194" name="PlaceHolder 2"/>
          <p:cNvSpPr>
            <a:spLocks noGrp="1"/>
          </p:cNvSpPr>
          <p:nvPr>
            <p:ph type="body"/>
          </p:nvPr>
        </p:nvSpPr>
        <p:spPr>
          <a:xfrm>
            <a:off x="777240" y="4777560"/>
            <a:ext cx="6217560" cy="5006520"/>
          </a:xfrm>
          <a:prstGeom prst="rect">
            <a:avLst/>
          </a:prstGeom>
        </p:spPr>
        <p:txBody>
          <a:bodyPr lIns="0" tIns="0" rIns="0" bIns="0">
            <a:noAutofit/>
          </a:bodyPr>
          <a:lstStyle/>
          <a:p>
            <a:r>
              <a:rPr lang="en-US" sz="2000" b="0" strike="noStrike" spc="-1">
                <a:latin typeface="Arial"/>
              </a:rPr>
              <a:t>I told my co-worker that he smelled like UpDog yesterday.</a:t>
            </a:r>
          </a:p>
          <a:p>
            <a:r>
              <a:rPr lang="en-US" sz="2000" b="0" strike="noStrike" spc="-1">
                <a:latin typeface="Arial"/>
              </a:rPr>
              <a:t> </a:t>
            </a:r>
          </a:p>
          <a:p>
            <a:r>
              <a:rPr lang="en-US" sz="2000" b="0" strike="noStrike" spc="-1">
                <a:latin typeface="Arial"/>
              </a:rPr>
              <a:t>He said, “What’s UpDog?”</a:t>
            </a:r>
          </a:p>
          <a:p>
            <a:r>
              <a:rPr lang="en-US" sz="2000" b="0" strike="noStrike" spc="-1">
                <a:latin typeface="Arial"/>
              </a:rPr>
              <a:t> </a:t>
            </a:r>
          </a:p>
          <a:p>
            <a:r>
              <a:rPr lang="en-US" sz="2000" b="0" strike="noStrike" spc="-1">
                <a:latin typeface="Arial"/>
              </a:rPr>
              <a:t>I said, “Nothin’ my-man! What’s up wit-chu?”</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PlaceHolder 1"/>
          <p:cNvSpPr>
            <a:spLocks noGrp="1" noRot="1" noChangeAspect="1"/>
          </p:cNvSpPr>
          <p:nvPr>
            <p:ph type="sldImg"/>
          </p:nvPr>
        </p:nvSpPr>
        <p:spPr>
          <a:xfrm>
            <a:off x="1371600" y="764280"/>
            <a:ext cx="5028480" cy="3771360"/>
          </a:xfrm>
          <a:prstGeom prst="rect">
            <a:avLst/>
          </a:prstGeom>
        </p:spPr>
      </p:sp>
      <p:sp>
        <p:nvSpPr>
          <p:cNvPr id="196" name="PlaceHolder 2"/>
          <p:cNvSpPr>
            <a:spLocks noGrp="1"/>
          </p:cNvSpPr>
          <p:nvPr>
            <p:ph type="body"/>
          </p:nvPr>
        </p:nvSpPr>
        <p:spPr>
          <a:xfrm>
            <a:off x="777240" y="4777560"/>
            <a:ext cx="6217560" cy="4915080"/>
          </a:xfrm>
          <a:prstGeom prst="rect">
            <a:avLst/>
          </a:prstGeom>
        </p:spPr>
        <p:txBody>
          <a:bodyPr lIns="0" tIns="0" rIns="0" bIns="0">
            <a:noAutofit/>
          </a:bodyPr>
          <a:lstStyle/>
          <a:p>
            <a:r>
              <a:rPr lang="en-US" sz="2000" b="0" strike="noStrike" spc="-1">
                <a:latin typeface="Arial"/>
              </a:rPr>
              <a:t>It’s a beautiful thing to be a soulwinner. To have the privilege of introducing another brother-in-sin to Christ the Redeemer.</a:t>
            </a:r>
          </a:p>
          <a:p>
            <a:r>
              <a:rPr lang="en-US" sz="2000" b="0" strike="noStrike" spc="-1">
                <a:latin typeface="Arial"/>
              </a:rPr>
              <a:t> </a:t>
            </a:r>
          </a:p>
          <a:p>
            <a:r>
              <a:rPr lang="en-US" sz="2000" b="0" strike="noStrike" spc="-1">
                <a:latin typeface="Arial"/>
              </a:rPr>
              <a:t>Jason spoke quite a lot on this Wednesday night… at least, that’s what spoke to my heart the most, anyway.</a:t>
            </a:r>
          </a:p>
          <a:p>
            <a:r>
              <a:rPr lang="en-US" sz="2000" b="0" strike="noStrike" spc="-1">
                <a:latin typeface="Arial"/>
              </a:rPr>
              <a:t> </a:t>
            </a:r>
          </a:p>
          <a:p>
            <a:r>
              <a:rPr lang="en-US" sz="2000" b="0" strike="noStrike" spc="-1">
                <a:latin typeface="Arial"/>
              </a:rPr>
              <a:t>While Baptists traditionally scoff at lifestyle evangelism, I do believe it is pointless to show up at someone’s doorstep or open your NT with them on a bench at the mall if you have no love for God or His commandments at home.</a:t>
            </a:r>
          </a:p>
          <a:p>
            <a:r>
              <a:rPr lang="en-US" sz="2000" b="0" strike="noStrike" spc="-1">
                <a:latin typeface="Arial"/>
              </a:rPr>
              <a:t> </a:t>
            </a:r>
          </a:p>
          <a:p>
            <a:r>
              <a:rPr lang="en-US" sz="2000" b="0" strike="noStrike" spc="-1">
                <a:latin typeface="Arial"/>
              </a:rPr>
              <a:t>It will come out a shallow message every time.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PlaceHolder 1"/>
          <p:cNvSpPr>
            <a:spLocks noGrp="1" noRot="1" noChangeAspect="1"/>
          </p:cNvSpPr>
          <p:nvPr>
            <p:ph type="sldImg"/>
          </p:nvPr>
        </p:nvSpPr>
        <p:spPr>
          <a:xfrm>
            <a:off x="1371600" y="764280"/>
            <a:ext cx="5028480" cy="3771360"/>
          </a:xfrm>
          <a:prstGeom prst="rect">
            <a:avLst/>
          </a:prstGeom>
        </p:spPr>
      </p:sp>
      <p:sp>
        <p:nvSpPr>
          <p:cNvPr id="198" name="PlaceHolder 2"/>
          <p:cNvSpPr>
            <a:spLocks noGrp="1"/>
          </p:cNvSpPr>
          <p:nvPr>
            <p:ph type="body"/>
          </p:nvPr>
        </p:nvSpPr>
        <p:spPr>
          <a:xfrm>
            <a:off x="777240" y="4777560"/>
            <a:ext cx="6217560" cy="5100120"/>
          </a:xfrm>
          <a:prstGeom prst="rect">
            <a:avLst/>
          </a:prstGeom>
        </p:spPr>
        <p:txBody>
          <a:bodyPr lIns="0" tIns="0" rIns="0" bIns="0">
            <a:noAutofit/>
          </a:bodyPr>
          <a:lstStyle/>
          <a:p>
            <a:r>
              <a:rPr lang="en-US" sz="2000" b="0" strike="noStrike" spc="-1">
                <a:latin typeface="Arial"/>
              </a:rPr>
              <a:t>I like the song I heard this year:</a:t>
            </a:r>
          </a:p>
          <a:p>
            <a:r>
              <a:rPr lang="en-US" sz="2000" b="0" strike="noStrike" spc="-1">
                <a:latin typeface="Arial"/>
              </a:rPr>
              <a:t> </a:t>
            </a:r>
          </a:p>
          <a:p>
            <a:r>
              <a:rPr lang="en-US" sz="2000" b="0" strike="noStrike" spc="-1">
                <a:latin typeface="Arial"/>
              </a:rPr>
              <a:t>“If you have named the name of Jesus,</a:t>
            </a:r>
          </a:p>
          <a:p>
            <a:r>
              <a:rPr lang="en-US" sz="2000" b="0" strike="noStrike" spc="-1">
                <a:latin typeface="Arial"/>
              </a:rPr>
              <a:t>If you’re known as one of His.</a:t>
            </a:r>
          </a:p>
          <a:p>
            <a:r>
              <a:rPr lang="en-US" sz="2000" b="0" strike="noStrike" spc="-1">
                <a:latin typeface="Arial"/>
              </a:rPr>
              <a:t>Remember that the world is watching,</a:t>
            </a:r>
          </a:p>
          <a:p>
            <a:r>
              <a:rPr lang="en-US" sz="2000" b="0" strike="noStrike" spc="-1">
                <a:latin typeface="Arial"/>
              </a:rPr>
              <a:t>To see how your victory is.</a:t>
            </a:r>
          </a:p>
          <a:p>
            <a:r>
              <a:rPr lang="en-US" sz="2000" b="0" strike="noStrike" spc="-1">
                <a:latin typeface="Arial"/>
              </a:rPr>
              <a:t> </a:t>
            </a:r>
          </a:p>
          <a:p>
            <a:r>
              <a:rPr lang="en-US" sz="2000" b="0" strike="noStrike" spc="-1">
                <a:latin typeface="Arial"/>
              </a:rPr>
              <a:t>What you are, speaks so loud,</a:t>
            </a:r>
          </a:p>
          <a:p>
            <a:r>
              <a:rPr lang="en-US" sz="2000" b="0" strike="noStrike" spc="-1">
                <a:latin typeface="Arial"/>
              </a:rPr>
              <a:t>The World can’t hear what you say.</a:t>
            </a:r>
          </a:p>
          <a:p>
            <a:r>
              <a:rPr lang="en-US" sz="2000" b="0" strike="noStrike" spc="-1">
                <a:latin typeface="Arial"/>
              </a:rPr>
              <a:t> </a:t>
            </a:r>
          </a:p>
          <a:p>
            <a:r>
              <a:rPr lang="en-US" sz="2000" b="0" strike="noStrike" spc="-1">
                <a:latin typeface="Arial"/>
              </a:rPr>
              <a:t>They’re looking at your walk, </a:t>
            </a:r>
          </a:p>
          <a:p>
            <a:r>
              <a:rPr lang="en-US" sz="2000" b="0" strike="noStrike" spc="-1">
                <a:latin typeface="Arial"/>
              </a:rPr>
              <a:t>Not listening to your talk,</a:t>
            </a:r>
          </a:p>
          <a:p>
            <a:r>
              <a:rPr lang="en-US" sz="2000" b="0" strike="noStrike" spc="-1">
                <a:latin typeface="Arial"/>
              </a:rPr>
              <a:t>They’re judging from your actions every day.</a:t>
            </a:r>
          </a:p>
          <a:p>
            <a:r>
              <a:rPr lang="en-US" sz="2000" b="0" strike="noStrike" spc="-1">
                <a:latin typeface="Arial"/>
              </a:rPr>
              <a:t> </a:t>
            </a:r>
          </a:p>
          <a:p>
            <a:r>
              <a:rPr lang="en-US" sz="2000" b="0" strike="noStrike" spc="-1">
                <a:latin typeface="Arial"/>
              </a:rPr>
              <a:t>Don’t believe, you’ll deceive,</a:t>
            </a:r>
          </a:p>
          <a:p>
            <a:r>
              <a:rPr lang="en-US" sz="2000" b="0" strike="noStrike" spc="-1">
                <a:latin typeface="Arial"/>
              </a:rPr>
              <a:t>By claiming what you’ve never known.</a:t>
            </a:r>
          </a:p>
          <a:p>
            <a:r>
              <a:rPr lang="en-US" sz="2000" b="0" strike="noStrike" spc="-1">
                <a:latin typeface="Arial"/>
              </a:rPr>
              <a:t>They’ll judge what they see, and know you to be,</a:t>
            </a:r>
          </a:p>
          <a:p>
            <a:r>
              <a:rPr lang="en-US" sz="2000" b="0" strike="noStrike" spc="-1">
                <a:latin typeface="Arial"/>
              </a:rPr>
              <a:t>By looking at your life alone.”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PlaceHolder 1"/>
          <p:cNvSpPr>
            <a:spLocks noGrp="1" noRot="1" noChangeAspect="1"/>
          </p:cNvSpPr>
          <p:nvPr>
            <p:ph type="sldImg"/>
          </p:nvPr>
        </p:nvSpPr>
        <p:spPr>
          <a:xfrm>
            <a:off x="1371600" y="764280"/>
            <a:ext cx="5028480" cy="3771360"/>
          </a:xfrm>
          <a:prstGeom prst="rect">
            <a:avLst/>
          </a:prstGeom>
        </p:spPr>
      </p:sp>
      <p:sp>
        <p:nvSpPr>
          <p:cNvPr id="200" name="PlaceHolder 2"/>
          <p:cNvSpPr>
            <a:spLocks noGrp="1"/>
          </p:cNvSpPr>
          <p:nvPr>
            <p:ph type="body"/>
          </p:nvPr>
        </p:nvSpPr>
        <p:spPr>
          <a:xfrm>
            <a:off x="777240" y="4777560"/>
            <a:ext cx="6217560" cy="5950080"/>
          </a:xfrm>
          <a:prstGeom prst="rect">
            <a:avLst/>
          </a:prstGeom>
        </p:spPr>
        <p:txBody>
          <a:bodyPr lIns="0" tIns="0" rIns="0" bIns="0">
            <a:noAutofit/>
          </a:bodyPr>
          <a:lstStyle/>
          <a:p>
            <a:r>
              <a:rPr lang="en-US" sz="2000" b="0" strike="noStrike" spc="-1">
                <a:latin typeface="Arial"/>
              </a:rPr>
              <a:t>However, I’d like to point out something that maybe you’ve already come to know:</a:t>
            </a:r>
          </a:p>
          <a:p>
            <a:r>
              <a:rPr lang="en-US" sz="2000" b="0" strike="noStrike" spc="-1">
                <a:latin typeface="Arial"/>
              </a:rPr>
              <a:t> </a:t>
            </a:r>
          </a:p>
          <a:p>
            <a:r>
              <a:rPr lang="en-US" sz="2000" b="0" strike="noStrike" spc="-1">
                <a:latin typeface="Arial"/>
              </a:rPr>
              <a:t>You may not have an opportunity to present the gospel every time you meet someone right off the bat. </a:t>
            </a:r>
          </a:p>
          <a:p>
            <a:r>
              <a:rPr lang="en-US" sz="2000" b="0" strike="noStrike" spc="-1">
                <a:latin typeface="Arial"/>
              </a:rPr>
              <a:t> </a:t>
            </a:r>
          </a:p>
          <a:p>
            <a:r>
              <a:rPr lang="en-US" sz="2000" b="0" strike="noStrike" spc="-1">
                <a:latin typeface="Arial"/>
              </a:rPr>
              <a:t>1. Sometimes the opportunity simply does not present itself.</a:t>
            </a:r>
          </a:p>
          <a:p>
            <a:r>
              <a:rPr lang="en-US" sz="2000" b="0" strike="noStrike" spc="-1">
                <a:latin typeface="Arial"/>
              </a:rPr>
              <a:t> </a:t>
            </a:r>
          </a:p>
          <a:p>
            <a:r>
              <a:rPr lang="en-US" sz="2000" b="0" strike="noStrike" spc="-1">
                <a:latin typeface="Arial"/>
              </a:rPr>
              <a:t>2. Sometimes the lost person is outright NOT accepting invitations at this time.</a:t>
            </a:r>
          </a:p>
          <a:p>
            <a:r>
              <a:rPr lang="en-US" sz="2000" b="0" strike="noStrike" spc="-1">
                <a:latin typeface="Arial"/>
              </a:rPr>
              <a:t> </a:t>
            </a:r>
          </a:p>
          <a:p>
            <a:r>
              <a:rPr lang="en-US" sz="2000" b="0" strike="noStrike" spc="-1">
                <a:latin typeface="Arial"/>
              </a:rPr>
              <a:t>3. Sometimes you have ZERO influence or connection to the person.</a:t>
            </a:r>
          </a:p>
          <a:p>
            <a:r>
              <a:rPr lang="en-US" sz="2000" b="0" strike="noStrike" spc="-1">
                <a:latin typeface="Arial"/>
              </a:rPr>
              <a:t> </a:t>
            </a:r>
          </a:p>
          <a:p>
            <a:r>
              <a:rPr lang="en-US" sz="2000" b="0" strike="noStrike" spc="-1">
                <a:latin typeface="Arial"/>
              </a:rPr>
              <a:t>We’re starting off a new year, and here’s some ideas for 2018 that you might consider trying… EXTRA witnessing.</a:t>
            </a:r>
          </a:p>
          <a:p>
            <a:r>
              <a:rPr lang="en-US" sz="2000" b="0" strike="noStrike" spc="-1">
                <a:latin typeface="Arial"/>
              </a:rPr>
              <a:t>  </a:t>
            </a:r>
          </a:p>
          <a:p>
            <a:r>
              <a:rPr lang="en-US" sz="2000" b="0" strike="noStrike" spc="-1">
                <a:latin typeface="Arial"/>
              </a:rPr>
              <a:t>&lt;&lt; CAUTION &gt;&gt;  THIS ONLY WORKS IF YOUR LIFE MATCHES YOUR WORDS!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PlaceHolder 1"/>
          <p:cNvSpPr>
            <a:spLocks noGrp="1" noRot="1" noChangeAspect="1"/>
          </p:cNvSpPr>
          <p:nvPr>
            <p:ph type="sldImg"/>
          </p:nvPr>
        </p:nvSpPr>
        <p:spPr>
          <a:xfrm>
            <a:off x="1371600" y="763588"/>
            <a:ext cx="5029200" cy="3771900"/>
          </a:xfrm>
          <a:prstGeom prst="rect">
            <a:avLst/>
          </a:prstGeom>
        </p:spPr>
      </p:sp>
      <p:sp>
        <p:nvSpPr>
          <p:cNvPr id="202" name="PlaceHolder 2"/>
          <p:cNvSpPr>
            <a:spLocks noGrp="1"/>
          </p:cNvSpPr>
          <p:nvPr>
            <p:ph type="body"/>
          </p:nvPr>
        </p:nvSpPr>
        <p:spPr>
          <a:xfrm>
            <a:off x="777240" y="4777560"/>
            <a:ext cx="6217560" cy="5158440"/>
          </a:xfrm>
          <a:prstGeom prst="rect">
            <a:avLst/>
          </a:prstGeom>
        </p:spPr>
        <p:txBody>
          <a:bodyPr lIns="0" tIns="0" rIns="0" bIns="0">
            <a:noAutofit/>
          </a:bodyPr>
          <a:lstStyle/>
          <a:p>
            <a:r>
              <a:rPr lang="en-US" sz="2000" b="0" strike="noStrike" spc="-1">
                <a:latin typeface="Arial"/>
              </a:rPr>
              <a:t>Deuteronomy 6</a:t>
            </a:r>
          </a:p>
          <a:p>
            <a:r>
              <a:rPr lang="en-US" sz="2000" b="0" strike="noStrike" spc="-1">
                <a:latin typeface="Arial"/>
              </a:rPr>
              <a:t> </a:t>
            </a:r>
          </a:p>
          <a:p>
            <a:r>
              <a:rPr lang="en-US" sz="2000" b="0" strike="noStrike" spc="-1">
                <a:latin typeface="Arial"/>
              </a:rPr>
              <a:t>  4 Hear, O Israel: The LORD our God is one LORD:</a:t>
            </a:r>
          </a:p>
          <a:p>
            <a:r>
              <a:rPr lang="en-US" sz="2000" b="0" strike="noStrike" spc="-1">
                <a:latin typeface="Arial"/>
              </a:rPr>
              <a:t>  5 And thou shalt love the LORD thy God with all thine heart, and with all thy soul, and with all thy might.</a:t>
            </a:r>
          </a:p>
          <a:p>
            <a:r>
              <a:rPr lang="en-US" sz="2000" b="0" strike="noStrike" spc="-1">
                <a:latin typeface="Arial"/>
              </a:rPr>
              <a:t>  6 And these words, which I command thee this day, shall be in thine heart:</a:t>
            </a:r>
          </a:p>
          <a:p>
            <a:r>
              <a:rPr lang="en-US" sz="2000" b="0" strike="noStrike" spc="-1">
                <a:latin typeface="Arial"/>
              </a:rPr>
              <a:t>  7 And thou shalt teach them diligently unto thy children, and shalt talk of them when thou sittest in thine house, and when thou walkest by the way, and when thou liest down, and when thou risest up.</a:t>
            </a:r>
          </a:p>
          <a:p>
            <a:r>
              <a:rPr lang="en-US" sz="2000" b="0" strike="noStrike" spc="-1">
                <a:latin typeface="Arial"/>
              </a:rPr>
              <a:t>  8 And thou shalt bind them for a sign upon thine hand, and they shall be as frontlets between thine eyes.</a:t>
            </a:r>
          </a:p>
          <a:p>
            <a:r>
              <a:rPr lang="en-US" sz="2000" b="0" strike="noStrike" spc="-1">
                <a:latin typeface="Arial"/>
              </a:rPr>
              <a:t>  9 And thou shalt write them upon the posts of thy house, and on thy gates.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PlaceHolder 1"/>
          <p:cNvSpPr>
            <a:spLocks noGrp="1" noRot="1" noChangeAspect="1"/>
          </p:cNvSpPr>
          <p:nvPr>
            <p:ph type="sldImg"/>
          </p:nvPr>
        </p:nvSpPr>
        <p:spPr>
          <a:xfrm>
            <a:off x="1371600" y="763588"/>
            <a:ext cx="5029200" cy="3771900"/>
          </a:xfrm>
          <a:prstGeom prst="rect">
            <a:avLst/>
          </a:prstGeom>
        </p:spPr>
      </p:sp>
      <p:sp>
        <p:nvSpPr>
          <p:cNvPr id="204" name="PlaceHolder 2"/>
          <p:cNvSpPr>
            <a:spLocks noGrp="1"/>
          </p:cNvSpPr>
          <p:nvPr>
            <p:ph type="body"/>
          </p:nvPr>
        </p:nvSpPr>
        <p:spPr>
          <a:xfrm>
            <a:off x="777240" y="4777560"/>
            <a:ext cx="6217560" cy="4915080"/>
          </a:xfrm>
          <a:prstGeom prst="rect">
            <a:avLst/>
          </a:prstGeom>
        </p:spPr>
        <p:txBody>
          <a:bodyPr lIns="0" tIns="0" rIns="0" bIns="0">
            <a:noAutofit/>
          </a:bodyPr>
          <a:lstStyle/>
          <a:p>
            <a:pPr marL="216000" indent="-216000" algn="just">
              <a:lnSpc>
                <a:spcPct val="100000"/>
              </a:lnSpc>
            </a:pPr>
            <a:r>
              <a:rPr lang="en-US" sz="1200" b="1" strike="noStrike" cap="all" spc="-1">
                <a:latin typeface="Times New Roman"/>
                <a:ea typeface="Times New Roman"/>
              </a:rPr>
              <a:t>1. Wall Quotes and House Decorations - </a:t>
            </a:r>
            <a:r>
              <a:rPr lang="en-US" sz="1200" b="0" strike="noStrike" spc="-1">
                <a:latin typeface="Times New Roman"/>
                <a:ea typeface="Times New Roman"/>
              </a:rPr>
              <a:t>Decorating your house with scriptures and other similar decorations is not only a great way to witness to all of your guests and neighbors; </a:t>
            </a:r>
            <a:r>
              <a:rPr lang="en-US" sz="1200" b="1" strike="noStrike" spc="-1">
                <a:latin typeface="Times New Roman"/>
                <a:ea typeface="Times New Roman"/>
              </a:rPr>
              <a:t>i</a:t>
            </a:r>
            <a:r>
              <a:rPr lang="en-US" sz="1200" b="1" u="sng" strike="noStrike" spc="-1">
                <a:uFillTx/>
                <a:latin typeface="Times New Roman"/>
                <a:ea typeface="Times New Roman"/>
              </a:rPr>
              <a:t>t’s also something God actually commanded the Israelites to do</a:t>
            </a:r>
            <a:r>
              <a:rPr lang="en-US" sz="1200" b="0" strike="noStrike" spc="-1">
                <a:latin typeface="Times New Roman"/>
                <a:ea typeface="Times New Roman"/>
              </a:rPr>
              <a:t>. Consider this passage in the Old Testament:</a:t>
            </a:r>
            <a:endParaRPr lang="en-US" sz="1200" b="0" strike="noStrike" spc="-1">
              <a:latin typeface="Arial"/>
            </a:endParaRPr>
          </a:p>
          <a:p>
            <a:pPr marL="216000" indent="-216000" algn="just">
              <a:lnSpc>
                <a:spcPct val="100000"/>
              </a:lnSpc>
            </a:pPr>
            <a:r>
              <a:rPr lang="en-US" sz="1200" b="0" strike="noStrike" spc="-1">
                <a:latin typeface="Times New Roman"/>
                <a:ea typeface="Times New Roman"/>
              </a:rPr>
              <a:t> </a:t>
            </a:r>
            <a:endParaRPr lang="en-US" sz="1200" b="0" strike="noStrike" spc="-1">
              <a:latin typeface="Arial"/>
            </a:endParaRPr>
          </a:p>
          <a:p>
            <a:pPr marL="216000" indent="-216000" algn="just">
              <a:lnSpc>
                <a:spcPct val="100000"/>
              </a:lnSpc>
            </a:pPr>
            <a:r>
              <a:rPr lang="en-US" sz="1200" b="0" strike="noStrike" spc="-1">
                <a:latin typeface="Times New Roman"/>
                <a:ea typeface="Times New Roman"/>
              </a:rPr>
              <a:t>You can put wall quotes in just about every room of our home.  You can buy these quotes on eBay or Amazon, or etsy or you can find a local vinyl shop to make them for you.</a:t>
            </a:r>
            <a:endParaRPr lang="en-US" sz="1200" b="0" strike="noStrike" spc="-1">
              <a:latin typeface="Arial"/>
            </a:endParaRPr>
          </a:p>
          <a:p>
            <a:pPr marL="216000" indent="-216000" algn="just">
              <a:lnSpc>
                <a:spcPct val="100000"/>
              </a:lnSpc>
            </a:pPr>
            <a:r>
              <a:rPr lang="en-US" sz="1200" b="0" strike="noStrike" spc="-1">
                <a:latin typeface="Times New Roman"/>
                <a:ea typeface="Times New Roman"/>
              </a:rPr>
              <a:t> </a:t>
            </a:r>
            <a:endParaRPr lang="en-US" sz="1200" b="0" strike="noStrike" spc="-1">
              <a:latin typeface="Arial"/>
            </a:endParaRPr>
          </a:p>
          <a:p>
            <a:pPr marL="216000" indent="-216000" algn="just">
              <a:lnSpc>
                <a:spcPct val="100000"/>
              </a:lnSpc>
            </a:pPr>
            <a:r>
              <a:rPr lang="en-US" sz="1200" b="0" strike="noStrike" spc="-1">
                <a:latin typeface="Times New Roman"/>
                <a:ea typeface="Times New Roman"/>
              </a:rPr>
              <a:t>They are made of vinyl, and they simply stick to your wall. They only cost about $6-20 per quote, and most online sellers will do custom orders for you (</a:t>
            </a:r>
            <a:r>
              <a:rPr lang="en-US" sz="1200" b="0" i="1" strike="noStrike" spc="-1">
                <a:latin typeface="Times New Roman"/>
                <a:ea typeface="Times New Roman"/>
              </a:rPr>
              <a:t>if they don’t have a scripture you’d like</a:t>
            </a:r>
            <a:r>
              <a:rPr lang="en-US" sz="1200" b="0" strike="noStrike" spc="-1">
                <a:latin typeface="Times New Roman"/>
                <a:ea typeface="Times New Roman"/>
              </a:rPr>
              <a:t>).</a:t>
            </a:r>
            <a:endParaRPr lang="en-US" sz="1200" b="0" strike="noStrike" spc="-1">
              <a:latin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 name="PlaceHolder 1"/>
          <p:cNvSpPr>
            <a:spLocks noGrp="1" noRot="1" noChangeAspect="1"/>
          </p:cNvSpPr>
          <p:nvPr>
            <p:ph type="sldImg"/>
          </p:nvPr>
        </p:nvSpPr>
        <p:spPr>
          <a:xfrm>
            <a:off x="1371600" y="763588"/>
            <a:ext cx="5029200" cy="3771900"/>
          </a:xfrm>
          <a:prstGeom prst="rect">
            <a:avLst/>
          </a:prstGeom>
        </p:spPr>
      </p:sp>
      <p:sp>
        <p:nvSpPr>
          <p:cNvPr id="206" name="PlaceHolder 2"/>
          <p:cNvSpPr>
            <a:spLocks noGrp="1"/>
          </p:cNvSpPr>
          <p:nvPr>
            <p:ph type="body"/>
          </p:nvPr>
        </p:nvSpPr>
        <p:spPr>
          <a:xfrm>
            <a:off x="777240" y="4777560"/>
            <a:ext cx="6217560" cy="4915080"/>
          </a:xfrm>
          <a:prstGeom prst="rect">
            <a:avLst/>
          </a:prstGeom>
        </p:spPr>
        <p:txBody>
          <a:bodyPr lIns="0" tIns="0" rIns="0" bIns="0">
            <a:noAutofit/>
          </a:bodyPr>
          <a:lstStyle/>
          <a:p>
            <a:pPr marL="216000" indent="-216000" algn="just">
              <a:lnSpc>
                <a:spcPct val="100000"/>
              </a:lnSpc>
            </a:pPr>
            <a:r>
              <a:rPr lang="en-US" sz="1200" b="1" strike="noStrike" spc="-1">
                <a:latin typeface="Times New Roman"/>
                <a:ea typeface="Times New Roman"/>
              </a:rPr>
              <a:t>Think about it</a:t>
            </a:r>
            <a:r>
              <a:rPr lang="en-US" sz="1200" b="0" strike="noStrike" spc="-1">
                <a:latin typeface="Times New Roman"/>
                <a:ea typeface="Times New Roman"/>
              </a:rPr>
              <a:t>: A wall quote is usually far less money than a painting or picture frame, and it reveals God’s wonderful truth!</a:t>
            </a:r>
            <a:endParaRPr lang="en-US" sz="1200" b="0" strike="noStrike" spc="-1">
              <a:latin typeface="Arial"/>
            </a:endParaRPr>
          </a:p>
          <a:p>
            <a:pPr marL="216000" indent="-216000" algn="just">
              <a:lnSpc>
                <a:spcPct val="100000"/>
              </a:lnSpc>
            </a:pPr>
            <a:r>
              <a:rPr lang="en-US" sz="2000" b="0" strike="noStrike" spc="-1">
                <a:latin typeface="Arial"/>
              </a:rPr>
              <a:t> </a:t>
            </a:r>
          </a:p>
          <a:p>
            <a:pPr marL="216000" indent="-216000" algn="just">
              <a:lnSpc>
                <a:spcPct val="100000"/>
              </a:lnSpc>
            </a:pPr>
            <a:r>
              <a:rPr lang="en-US" sz="1200" b="0" strike="noStrike" spc="-1">
                <a:latin typeface="Times New Roman"/>
                <a:ea typeface="Times New Roman"/>
              </a:rPr>
              <a:t>And, unlike having a verse in your closed Bible, it will be read by everyone who comes in the room. It’s COMPULSORY.</a:t>
            </a:r>
            <a:endParaRPr lang="en-US" sz="1200" b="0" strike="noStrike" spc="-1">
              <a:latin typeface="Arial"/>
            </a:endParaRPr>
          </a:p>
          <a:p>
            <a:pPr marL="216000" indent="-216000" algn="just">
              <a:lnSpc>
                <a:spcPct val="100000"/>
              </a:lnSpc>
            </a:pPr>
            <a:r>
              <a:rPr lang="en-US" sz="1200" b="0" strike="noStrike" spc="-1">
                <a:latin typeface="Times New Roman"/>
                <a:ea typeface="Times New Roman"/>
              </a:rPr>
              <a:t> </a:t>
            </a:r>
            <a:endParaRPr lang="en-US" sz="1200" b="0" strike="noStrike" spc="-1">
              <a:latin typeface="Arial"/>
            </a:endParaRPr>
          </a:p>
          <a:p>
            <a:pPr marL="216000" indent="-216000" algn="just">
              <a:lnSpc>
                <a:spcPct val="100000"/>
              </a:lnSpc>
            </a:pPr>
            <a:r>
              <a:rPr lang="en-US" sz="1200" b="0" strike="noStrike" spc="-1">
                <a:latin typeface="Times New Roman"/>
                <a:ea typeface="Times New Roman"/>
              </a:rPr>
              <a:t>[[[  ILL – I’ll never forget sitting in the hallway waiting for my demerits in college… and reading the Scripture verses on the walls like:</a:t>
            </a:r>
            <a:endParaRPr lang="en-US" sz="1200" b="0" strike="noStrike" spc="-1">
              <a:latin typeface="Arial"/>
            </a:endParaRPr>
          </a:p>
          <a:p>
            <a:pPr marL="216000" indent="-216000" algn="just">
              <a:lnSpc>
                <a:spcPct val="100000"/>
              </a:lnSpc>
            </a:pPr>
            <a:r>
              <a:rPr lang="en-US" sz="2000" b="0" strike="noStrike" spc="-1">
                <a:latin typeface="Arial"/>
              </a:rPr>
              <a:t> </a:t>
            </a:r>
          </a:p>
          <a:p>
            <a:pPr marL="216000" indent="-216000" algn="just">
              <a:lnSpc>
                <a:spcPct val="100000"/>
              </a:lnSpc>
            </a:pPr>
            <a:r>
              <a:rPr lang="en-US" sz="1200" b="1" strike="noStrike" spc="-1">
                <a:latin typeface="Times New Roman"/>
                <a:ea typeface="Times New Roman"/>
              </a:rPr>
              <a:t>Proverbs 15:10   “Correction is grievous unto him that forsaketh the way: and he that hateth reproof shall die.”</a:t>
            </a:r>
            <a:endParaRPr lang="en-US" sz="1200" b="0" strike="noStrike" spc="-1">
              <a:latin typeface="Arial"/>
            </a:endParaRPr>
          </a:p>
          <a:p>
            <a:pPr marL="216000" indent="-216000" algn="just">
              <a:lnSpc>
                <a:spcPct val="100000"/>
              </a:lnSpc>
            </a:pPr>
            <a:r>
              <a:rPr lang="en-US" sz="1200" b="0" strike="noStrike" spc="-1">
                <a:latin typeface="Times New Roman"/>
                <a:ea typeface="Times New Roman"/>
              </a:rPr>
              <a:t> </a:t>
            </a:r>
            <a:endParaRPr lang="en-US" sz="1200" b="0" strike="noStrike" spc="-1">
              <a:latin typeface="Arial"/>
            </a:endParaRPr>
          </a:p>
          <a:p>
            <a:pPr marL="216000" indent="-216000" algn="just">
              <a:lnSpc>
                <a:spcPct val="100000"/>
              </a:lnSpc>
            </a:pPr>
            <a:r>
              <a:rPr lang="en-US" sz="1200" b="0" strike="noStrike" spc="-1">
                <a:latin typeface="Times New Roman"/>
                <a:ea typeface="Times New Roman"/>
              </a:rPr>
              <a:t>Other ways you can decorate your house include the following:</a:t>
            </a:r>
            <a:endParaRPr lang="en-US" sz="1200" b="0" strike="noStrike" spc="-1">
              <a:latin typeface="Arial"/>
            </a:endParaRPr>
          </a:p>
          <a:p>
            <a:pPr marL="216000" indent="-216000" algn="just">
              <a:lnSpc>
                <a:spcPct val="100000"/>
              </a:lnSpc>
            </a:pPr>
            <a:r>
              <a:rPr lang="en-US" sz="1200" b="0" strike="noStrike" spc="-1">
                <a:latin typeface="Times New Roman"/>
                <a:ea typeface="Times New Roman"/>
              </a:rPr>
              <a:t> </a:t>
            </a:r>
            <a:endParaRPr lang="en-US" sz="1200" b="0" strike="noStrike" spc="-1">
              <a:latin typeface="Arial"/>
            </a:endParaRPr>
          </a:p>
          <a:p>
            <a:pPr marL="457200" indent="-228600" algn="just">
              <a:lnSpc>
                <a:spcPct val="100000"/>
              </a:lnSpc>
              <a:buClr>
                <a:srgbClr val="000000"/>
              </a:buClr>
              <a:buSzPct val="45000"/>
              <a:buFont typeface="Wingdings" charset="2"/>
              <a:buChar char=""/>
            </a:pPr>
            <a:r>
              <a:rPr lang="en-US" sz="1200" b="0" strike="noStrike" spc="-1">
                <a:latin typeface="Times New Roman"/>
                <a:ea typeface="Times New Roman"/>
              </a:rPr>
              <a:t>Garden flags with scriptures, crosses, and such on them.</a:t>
            </a:r>
            <a:endParaRPr lang="en-US" sz="1200" b="0" strike="noStrike" spc="-1">
              <a:latin typeface="Arial"/>
            </a:endParaRPr>
          </a:p>
          <a:p>
            <a:pPr marL="457200" indent="-228600" algn="just">
              <a:lnSpc>
                <a:spcPct val="100000"/>
              </a:lnSpc>
              <a:buClr>
                <a:srgbClr val="000000"/>
              </a:buClr>
              <a:buSzPct val="45000"/>
              <a:buFont typeface="Wingdings" charset="2"/>
              <a:buChar char=""/>
            </a:pPr>
            <a:r>
              <a:rPr lang="en-US" sz="1200" b="0" strike="noStrike" spc="-1">
                <a:latin typeface="Times New Roman"/>
                <a:ea typeface="Times New Roman"/>
              </a:rPr>
              <a:t>Nativity scenes during the holidays, instead of Santa or pagan decorations</a:t>
            </a:r>
            <a:endParaRPr lang="en-US" sz="1200" b="0" strike="noStrike" spc="-1">
              <a:latin typeface="Arial"/>
            </a:endParaRPr>
          </a:p>
          <a:p>
            <a:pPr marL="457200" indent="-228600" algn="just">
              <a:lnSpc>
                <a:spcPct val="100000"/>
              </a:lnSpc>
              <a:buClr>
                <a:srgbClr val="000000"/>
              </a:buClr>
              <a:buSzPct val="45000"/>
              <a:buFont typeface="Wingdings" charset="2"/>
              <a:buChar char=""/>
            </a:pPr>
            <a:r>
              <a:rPr lang="en-US" sz="1200" b="0" strike="noStrike" spc="-1">
                <a:latin typeface="Times New Roman"/>
                <a:ea typeface="Times New Roman"/>
              </a:rPr>
              <a:t>Paintings of religious scenes</a:t>
            </a:r>
            <a:endParaRPr lang="en-US" sz="1200" b="0" strike="noStrike" spc="-1">
              <a:latin typeface="Arial"/>
            </a:endParaRPr>
          </a:p>
          <a:p>
            <a:pPr marL="457200" indent="-228600" algn="just">
              <a:lnSpc>
                <a:spcPct val="100000"/>
              </a:lnSpc>
              <a:buClr>
                <a:srgbClr val="000000"/>
              </a:buClr>
              <a:buSzPct val="45000"/>
              <a:buFont typeface="Wingdings" charset="2"/>
              <a:buChar char=""/>
            </a:pPr>
            <a:r>
              <a:rPr lang="en-US" sz="1200" b="0" strike="noStrike" spc="-1">
                <a:latin typeface="Times New Roman"/>
                <a:ea typeface="Times New Roman"/>
              </a:rPr>
              <a:t>10 commandments stone or plaque display in your yard or on your wall</a:t>
            </a:r>
            <a:endParaRPr lang="en-US" sz="1200" b="0" strike="noStrike" spc="-1">
              <a:latin typeface="Arial"/>
            </a:endParaRPr>
          </a:p>
          <a:p>
            <a:pPr marL="216000" indent="-216000" algn="just">
              <a:lnSpc>
                <a:spcPct val="100000"/>
              </a:lnSpc>
            </a:pPr>
            <a:r>
              <a:rPr lang="en-US" sz="2000" b="0" strike="noStrike" spc="-1">
                <a:latin typeface="Arial"/>
              </a:rPr>
              <a:t> </a:t>
            </a:r>
          </a:p>
          <a:p>
            <a:pPr marL="216000" indent="-216000" algn="just">
              <a:lnSpc>
                <a:spcPct val="100000"/>
              </a:lnSpc>
            </a:pPr>
            <a:r>
              <a:rPr lang="en-US" sz="1200" b="0" strike="noStrike" spc="-1">
                <a:latin typeface="Times New Roman"/>
                <a:ea typeface="Times New Roman"/>
              </a:rPr>
              <a:t>QUOTE:  “Sometimes we Christians get all upset when they take down the 10 commandments from some public building. </a:t>
            </a:r>
            <a:r>
              <a:rPr lang="en-US" sz="1200" b="1" strike="noStrike" spc="-1">
                <a:latin typeface="Times New Roman"/>
                <a:ea typeface="Times New Roman"/>
              </a:rPr>
              <a:t>Question</a:t>
            </a:r>
            <a:r>
              <a:rPr lang="en-US" sz="1200" b="0" strike="noStrike" spc="-1">
                <a:latin typeface="Times New Roman"/>
                <a:ea typeface="Times New Roman"/>
              </a:rPr>
              <a:t>: How many of you have the 10 commandments posted in your own home?” - Adrian Rogers</a:t>
            </a:r>
            <a:endParaRPr lang="en-US" sz="1200" b="0" strike="noStrike" spc="-1">
              <a:latin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 name="PlaceHolder 1"/>
          <p:cNvSpPr>
            <a:spLocks noGrp="1" noRot="1" noChangeAspect="1"/>
          </p:cNvSpPr>
          <p:nvPr>
            <p:ph type="sldImg"/>
          </p:nvPr>
        </p:nvSpPr>
        <p:spPr>
          <a:xfrm>
            <a:off x="1371600" y="764280"/>
            <a:ext cx="5028480" cy="3771360"/>
          </a:xfrm>
          <a:prstGeom prst="rect">
            <a:avLst/>
          </a:prstGeom>
        </p:spPr>
      </p:sp>
      <p:sp>
        <p:nvSpPr>
          <p:cNvPr id="208" name="PlaceHolder 2"/>
          <p:cNvSpPr>
            <a:spLocks noGrp="1"/>
          </p:cNvSpPr>
          <p:nvPr>
            <p:ph type="body"/>
          </p:nvPr>
        </p:nvSpPr>
        <p:spPr>
          <a:xfrm>
            <a:off x="777240" y="4777560"/>
            <a:ext cx="6217560" cy="4915080"/>
          </a:xfrm>
          <a:prstGeom prst="rect">
            <a:avLst/>
          </a:prstGeom>
        </p:spPr>
        <p:txBody>
          <a:bodyPr lIns="0" tIns="0" rIns="0" bIns="0">
            <a:noAutofit/>
          </a:bodyPr>
          <a:lstStyle/>
          <a:p>
            <a:pPr marL="216000" indent="-216000" algn="just">
              <a:lnSpc>
                <a:spcPct val="100000"/>
              </a:lnSpc>
            </a:pPr>
            <a:r>
              <a:rPr lang="en-US" sz="1200" b="1" strike="noStrike" cap="all" spc="-1">
                <a:latin typeface="Times New Roman"/>
                <a:ea typeface="Times New Roman"/>
              </a:rPr>
              <a:t>2. Bible in Your Office or Work Area - </a:t>
            </a:r>
            <a:r>
              <a:rPr lang="en-US" sz="1200" b="0" strike="noStrike" spc="-1">
                <a:latin typeface="Times New Roman"/>
                <a:ea typeface="Times New Roman"/>
              </a:rPr>
              <a:t>Another easy way for you to witness to others about Jesus is to show people how much you value the Word of God. Consider having a Bible on your desk at the office, in your home, in your work area. You can even keep a copy of the Bible in your car. Of course, you can use other decorations, too.</a:t>
            </a:r>
            <a:endParaRPr lang="en-US" sz="1200" b="0" strike="noStrike" spc="-1">
              <a:latin typeface="Arial"/>
            </a:endParaRPr>
          </a:p>
          <a:p>
            <a:pPr marL="216000" indent="-216000" algn="just">
              <a:lnSpc>
                <a:spcPct val="100000"/>
              </a:lnSpc>
            </a:pPr>
            <a:r>
              <a:rPr lang="en-US" sz="1200" b="0" strike="noStrike" spc="-1">
                <a:latin typeface="Times New Roman"/>
                <a:ea typeface="Times New Roman"/>
              </a:rPr>
              <a:t> </a:t>
            </a:r>
            <a:endParaRPr lang="en-US" sz="1200" b="0" strike="noStrike" spc="-1">
              <a:latin typeface="Arial"/>
            </a:endParaRPr>
          </a:p>
          <a:p>
            <a:pPr marL="216000" indent="-216000" algn="just">
              <a:lnSpc>
                <a:spcPct val="100000"/>
              </a:lnSpc>
            </a:pPr>
            <a:r>
              <a:rPr lang="en-US" sz="1200" b="0" strike="noStrike" spc="-1">
                <a:latin typeface="Times New Roman"/>
                <a:ea typeface="Times New Roman"/>
              </a:rPr>
              <a:t>By doing this, you’re showing others that you read the Bible regularly and </a:t>
            </a:r>
            <a:r>
              <a:rPr lang="en-US" sz="1200" b="1" strike="noStrike" spc="-1">
                <a:latin typeface="Times New Roman"/>
                <a:ea typeface="Times New Roman"/>
              </a:rPr>
              <a:t>that you hold God’s Word in high esteem.</a:t>
            </a:r>
            <a:r>
              <a:rPr lang="en-US" sz="1200" b="0" strike="noStrike" spc="-1">
                <a:latin typeface="Times New Roman"/>
                <a:ea typeface="Times New Roman"/>
              </a:rPr>
              <a:t> It will also be handy in case you have the opportunity to witness to someone verbally. You can also get in a quick reading or devotional during lunch.</a:t>
            </a:r>
            <a:endParaRPr lang="en-US" sz="1200" b="0" strike="noStrike" spc="-1">
              <a:latin typeface="Arial"/>
            </a:endParaRPr>
          </a:p>
          <a:p>
            <a:pPr marL="216000" indent="-216000" algn="just">
              <a:lnSpc>
                <a:spcPct val="100000"/>
              </a:lnSpc>
            </a:pPr>
            <a:r>
              <a:rPr lang="en-US" sz="1200" b="0" strike="noStrike" spc="-1">
                <a:latin typeface="Times New Roman"/>
                <a:ea typeface="Times New Roman"/>
              </a:rPr>
              <a:t> </a:t>
            </a:r>
            <a:endParaRPr lang="en-US" sz="1200" b="0" strike="noStrike" spc="-1">
              <a:latin typeface="Arial"/>
            </a:endParaRPr>
          </a:p>
          <a:p>
            <a:pPr marL="216000" indent="-216000" algn="just">
              <a:lnSpc>
                <a:spcPct val="100000"/>
              </a:lnSpc>
            </a:pPr>
            <a:r>
              <a:rPr lang="en-US" sz="1200" b="0" strike="noStrike" spc="-1">
                <a:latin typeface="Times New Roman"/>
                <a:ea typeface="Times New Roman"/>
              </a:rPr>
              <a:t>I worked for a guy who had a Bible on his desk.   And I was always encouraged when I would get to work early enough to find him reading it.   It would discourage me when he would swear along with the unsaved at work, or would lose his temper… but it would encourage me again when he would be quick to apologize for his actions and confess them as ungodly.</a:t>
            </a:r>
            <a:endParaRPr lang="en-US" sz="1200" b="0" strike="noStrike" spc="-1">
              <a:latin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 name="PlaceHolder 1"/>
          <p:cNvSpPr>
            <a:spLocks noGrp="1" noRot="1" noChangeAspect="1"/>
          </p:cNvSpPr>
          <p:nvPr>
            <p:ph type="sldImg"/>
          </p:nvPr>
        </p:nvSpPr>
        <p:spPr>
          <a:xfrm>
            <a:off x="1371600" y="764280"/>
            <a:ext cx="5028480" cy="3771360"/>
          </a:xfrm>
          <a:prstGeom prst="rect">
            <a:avLst/>
          </a:prstGeom>
        </p:spPr>
      </p:sp>
      <p:sp>
        <p:nvSpPr>
          <p:cNvPr id="210" name="PlaceHolder 2"/>
          <p:cNvSpPr>
            <a:spLocks noGrp="1"/>
          </p:cNvSpPr>
          <p:nvPr>
            <p:ph type="body"/>
          </p:nvPr>
        </p:nvSpPr>
        <p:spPr>
          <a:xfrm>
            <a:off x="777240" y="4777560"/>
            <a:ext cx="6217560" cy="4915080"/>
          </a:xfrm>
          <a:prstGeom prst="rect">
            <a:avLst/>
          </a:prstGeom>
        </p:spPr>
        <p:txBody>
          <a:bodyPr lIns="0" tIns="0" rIns="0" bIns="0">
            <a:noAutofit/>
          </a:bodyPr>
          <a:lstStyle/>
          <a:p>
            <a:pPr marL="216000" indent="-216000" algn="just">
              <a:lnSpc>
                <a:spcPct val="100000"/>
              </a:lnSpc>
            </a:pPr>
            <a:r>
              <a:rPr lang="en-US" sz="1200" b="1" strike="noStrike" cap="all" spc="-1">
                <a:latin typeface="Times New Roman"/>
                <a:ea typeface="Times New Roman"/>
              </a:rPr>
              <a:t>2. Bible in Your Office or Work Area – </a:t>
            </a:r>
            <a:r>
              <a:rPr lang="en-US" sz="1200" b="0" strike="noStrike" cap="all" spc="-1">
                <a:latin typeface="Times New Roman"/>
                <a:ea typeface="Times New Roman"/>
              </a:rPr>
              <a:t>Say what you want ABOUT THE PRESIDENCY OF EX-PRESIDENT BARRACK Obama, BUT CHECK OUT THIS RARE PHOTO…</a:t>
            </a:r>
            <a:endParaRPr lang="en-US" sz="1200" b="0" strike="noStrike" spc="-1">
              <a:latin typeface="Arial"/>
            </a:endParaRPr>
          </a:p>
          <a:p>
            <a:pPr marL="216000" indent="-216000" algn="just">
              <a:lnSpc>
                <a:spcPct val="100000"/>
              </a:lnSpc>
            </a:pPr>
            <a:r>
              <a:rPr lang="en-US" sz="1200" b="0" strike="noStrike" cap="all" spc="-1">
                <a:latin typeface="Times New Roman"/>
                <a:ea typeface="Times New Roman"/>
              </a:rPr>
              <a:t> …</a:t>
            </a:r>
            <a:endParaRPr lang="en-US" sz="1200" b="0" strike="noStrike" spc="-1">
              <a:latin typeface="Arial"/>
            </a:endParaRPr>
          </a:p>
          <a:p>
            <a:pPr marL="216000" indent="-216000" algn="just">
              <a:lnSpc>
                <a:spcPct val="100000"/>
              </a:lnSpc>
            </a:pPr>
            <a:r>
              <a:rPr lang="en-US" sz="1200" b="0" strike="noStrike" cap="all" spc="-1">
                <a:latin typeface="Times New Roman"/>
                <a:ea typeface="Times New Roman"/>
              </a:rPr>
              <a:t>I WAS SHOCKED. DO YOU SEE WHAT I SEE ON HIS DESK?</a:t>
            </a:r>
            <a:endParaRPr lang="en-US" sz="1200" b="0" strike="noStrike" spc="-1">
              <a:latin typeface="Arial"/>
            </a:endParaRPr>
          </a:p>
          <a:p>
            <a:pPr marL="216000" indent="-216000" algn="just">
              <a:lnSpc>
                <a:spcPct val="100000"/>
              </a:lnSpc>
            </a:pPr>
            <a:r>
              <a:rPr lang="en-US" sz="1200" b="0" strike="noStrike" cap="all" spc="-1">
                <a:latin typeface="Times New Roman"/>
                <a:ea typeface="Times New Roman"/>
              </a:rPr>
              <a:t> </a:t>
            </a:r>
            <a:endParaRPr lang="en-US" sz="1200" b="0" strike="noStrike" spc="-1">
              <a:latin typeface="Arial"/>
            </a:endParaRPr>
          </a:p>
          <a:p>
            <a:pPr marL="216000" indent="-216000" algn="just">
              <a:lnSpc>
                <a:spcPct val="100000"/>
              </a:lnSpc>
            </a:pPr>
            <a:r>
              <a:rPr lang="en-US" sz="1200" b="0" strike="noStrike" cap="all" spc="-1">
                <a:latin typeface="Times New Roman"/>
                <a:ea typeface="Times New Roman"/>
              </a:rPr>
              <a:t>While i’VE YET TO SEE ANY PROOF THAT HE ACTUALLY READ IT ON ANY REGULAR BASIS, I WAS PRETTY PLEASED TO SEE IT’S PROXIMITY AND PRESENCE IN THE PRESIDENT’S STUDY.</a:t>
            </a:r>
            <a:endParaRPr lang="en-US" sz="1200" b="0" strike="noStrike" spc="-1">
              <a:latin typeface="Arial"/>
            </a:endParaRPr>
          </a:p>
          <a:p>
            <a:pPr marL="216000" indent="-216000" algn="just">
              <a:lnSpc>
                <a:spcPct val="100000"/>
              </a:lnSpc>
            </a:pPr>
            <a:r>
              <a:rPr lang="en-US" sz="1200" b="0" strike="noStrike" cap="all" spc="-1">
                <a:latin typeface="Times New Roman"/>
                <a:ea typeface="Times New Roman"/>
              </a:rPr>
              <a:t> </a:t>
            </a:r>
            <a:endParaRPr lang="en-US" sz="1200" b="0" strike="noStrike" spc="-1">
              <a:latin typeface="Arial"/>
            </a:endParaRPr>
          </a:p>
          <a:p>
            <a:pPr marL="216000" indent="-216000" algn="just">
              <a:lnSpc>
                <a:spcPct val="100000"/>
              </a:lnSpc>
            </a:pPr>
            <a:r>
              <a:rPr lang="en-US" sz="1200" b="0" strike="noStrike" cap="all" spc="-1">
                <a:latin typeface="Times New Roman"/>
                <a:ea typeface="Times New Roman"/>
              </a:rPr>
              <a:t>Sadly, THIS SEEMS TO BE THE ONLY PICTURE I COULD FIND OF ANY PRESIDENT WITH A Bible ON HIS DESK.</a:t>
            </a:r>
            <a:endParaRPr lang="en-US" sz="1200" b="0" strike="noStrike" spc="-1">
              <a:latin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PlaceHolder 1"/>
          <p:cNvSpPr>
            <a:spLocks noGrp="1" noRot="1" noChangeAspect="1"/>
          </p:cNvSpPr>
          <p:nvPr>
            <p:ph type="sldImg"/>
          </p:nvPr>
        </p:nvSpPr>
        <p:spPr>
          <a:xfrm>
            <a:off x="1371600" y="764280"/>
            <a:ext cx="5028480" cy="3771360"/>
          </a:xfrm>
          <a:prstGeom prst="rect">
            <a:avLst/>
          </a:prstGeom>
        </p:spPr>
      </p:sp>
      <p:sp>
        <p:nvSpPr>
          <p:cNvPr id="212" name="PlaceHolder 2"/>
          <p:cNvSpPr>
            <a:spLocks noGrp="1"/>
          </p:cNvSpPr>
          <p:nvPr>
            <p:ph type="body"/>
          </p:nvPr>
        </p:nvSpPr>
        <p:spPr>
          <a:xfrm>
            <a:off x="777240" y="4777560"/>
            <a:ext cx="6217560" cy="4525920"/>
          </a:xfrm>
          <a:prstGeom prst="rect">
            <a:avLst/>
          </a:prstGeom>
        </p:spPr>
        <p:txBody>
          <a:bodyPr lIns="0" tIns="0" rIns="0" bIns="0">
            <a:noAutofit/>
          </a:bodyPr>
          <a:lstStyle/>
          <a:p>
            <a:pPr marL="216000" indent="-216000" algn="just">
              <a:lnSpc>
                <a:spcPct val="100000"/>
              </a:lnSpc>
            </a:pPr>
            <a:r>
              <a:rPr lang="en-US" sz="1200" b="1" strike="noStrike" cap="all" spc="-1">
                <a:latin typeface="Times New Roman"/>
                <a:ea typeface="Times New Roman"/>
              </a:rPr>
              <a:t>3. Decorations for Your Car (Radio, Bible) - </a:t>
            </a:r>
            <a:r>
              <a:rPr lang="en-US" sz="1200" b="0" strike="noStrike" spc="-1">
                <a:latin typeface="Times New Roman"/>
                <a:ea typeface="Times New Roman"/>
              </a:rPr>
              <a:t>Decorating your car with classy symbols or bumper stickers is also a great way to share the gospel with other drivers. Just make sure you don’t suffer from excessive road rage or speeding, for that would be a horrible testimony!</a:t>
            </a:r>
            <a:endParaRPr lang="en-US" sz="1200" b="0" strike="noStrike" spc="-1">
              <a:latin typeface="Arial"/>
            </a:endParaRPr>
          </a:p>
          <a:p>
            <a:pPr marL="216000" indent="-216000" algn="just">
              <a:lnSpc>
                <a:spcPct val="100000"/>
              </a:lnSpc>
            </a:pPr>
            <a:r>
              <a:rPr lang="en-US" sz="1200" b="0" strike="noStrike" spc="-1">
                <a:latin typeface="Times New Roman"/>
                <a:ea typeface="Times New Roman"/>
              </a:rPr>
              <a:t> </a:t>
            </a:r>
            <a:endParaRPr lang="en-US" sz="1200" b="0" strike="noStrike" spc="-1">
              <a:latin typeface="Arial"/>
            </a:endParaRPr>
          </a:p>
          <a:p>
            <a:pPr marL="216000" indent="-216000" algn="just">
              <a:lnSpc>
                <a:spcPct val="100000"/>
              </a:lnSpc>
            </a:pPr>
            <a:r>
              <a:rPr lang="en-US" sz="1200" b="0" strike="noStrike" spc="-1">
                <a:latin typeface="Times New Roman"/>
                <a:ea typeface="Times New Roman"/>
              </a:rPr>
              <a:t>Here are things you can do with your car to share Jesus:</a:t>
            </a:r>
            <a:endParaRPr lang="en-US" sz="1200" b="0" strike="noStrike" spc="-1">
              <a:latin typeface="Arial"/>
            </a:endParaRPr>
          </a:p>
          <a:p>
            <a:pPr marL="216000" indent="-216000" algn="just">
              <a:lnSpc>
                <a:spcPct val="100000"/>
              </a:lnSpc>
            </a:pPr>
            <a:r>
              <a:rPr lang="en-US" sz="1200" b="0" strike="noStrike" spc="-1">
                <a:latin typeface="Times New Roman"/>
                <a:ea typeface="Times New Roman"/>
              </a:rPr>
              <a:t> </a:t>
            </a:r>
            <a:endParaRPr lang="en-US" sz="1200" b="0" strike="noStrike" spc="-1">
              <a:latin typeface="Arial"/>
            </a:endParaRPr>
          </a:p>
          <a:p>
            <a:pPr marL="457200" indent="-228600" algn="just">
              <a:lnSpc>
                <a:spcPct val="100000"/>
              </a:lnSpc>
              <a:buClr>
                <a:srgbClr val="000000"/>
              </a:buClr>
              <a:buSzPct val="45000"/>
              <a:buFont typeface="Wingdings" charset="2"/>
              <a:buChar char=""/>
            </a:pPr>
            <a:r>
              <a:rPr lang="en-US" sz="1200" b="0" strike="noStrike" spc="-1">
                <a:latin typeface="Times New Roman"/>
                <a:ea typeface="Times New Roman"/>
              </a:rPr>
              <a:t>Hang a cross from the mirror</a:t>
            </a:r>
            <a:endParaRPr lang="en-US" sz="1200" b="0" strike="noStrike" spc="-1">
              <a:latin typeface="Arial"/>
            </a:endParaRPr>
          </a:p>
          <a:p>
            <a:pPr marL="457200" indent="-228600" algn="just">
              <a:lnSpc>
                <a:spcPct val="100000"/>
              </a:lnSpc>
              <a:buClr>
                <a:srgbClr val="000000"/>
              </a:buClr>
              <a:buSzPct val="45000"/>
              <a:buFont typeface="Wingdings" charset="2"/>
              <a:buChar char=""/>
            </a:pPr>
            <a:r>
              <a:rPr lang="en-US" sz="1200" b="0" strike="noStrike" spc="-1">
                <a:latin typeface="Times New Roman"/>
                <a:ea typeface="Times New Roman"/>
              </a:rPr>
              <a:t>Bumper sticker or vinyl decoration with a scriptural quote or the name of Jesus</a:t>
            </a:r>
            <a:endParaRPr lang="en-US" sz="1200" b="0" strike="noStrike" spc="-1">
              <a:latin typeface="Arial"/>
            </a:endParaRPr>
          </a:p>
          <a:p>
            <a:pPr marL="457200" indent="-228600" algn="just">
              <a:lnSpc>
                <a:spcPct val="100000"/>
              </a:lnSpc>
              <a:buClr>
                <a:srgbClr val="000000"/>
              </a:buClr>
              <a:buSzPct val="45000"/>
              <a:buFont typeface="Wingdings" charset="2"/>
              <a:buChar char=""/>
            </a:pPr>
            <a:r>
              <a:rPr lang="en-US" sz="1200" b="0" strike="noStrike" spc="-1">
                <a:latin typeface="Times New Roman"/>
                <a:ea typeface="Times New Roman"/>
              </a:rPr>
              <a:t>Front tag or rear tag with Christian symbols or scriptures.</a:t>
            </a:r>
            <a:endParaRPr lang="en-US" sz="1200" b="0" strike="noStrike" spc="-1">
              <a:latin typeface="Arial"/>
            </a:endParaRPr>
          </a:p>
          <a:p>
            <a:pPr marL="216000" indent="-216000" algn="just">
              <a:lnSpc>
                <a:spcPct val="100000"/>
              </a:lnSpc>
              <a:buClr>
                <a:srgbClr val="000000"/>
              </a:buClr>
              <a:buSzPct val="45000"/>
              <a:buFont typeface="Wingdings" charset="2"/>
              <a:buChar char=""/>
            </a:pPr>
            <a:r>
              <a:rPr lang="en-US" sz="1200" b="0" strike="noStrike" spc="-1">
                <a:latin typeface="Times New Roman"/>
                <a:ea typeface="Times New Roman"/>
              </a:rPr>
              <a:t> </a:t>
            </a:r>
            <a:endParaRPr lang="en-US" sz="1200" b="0" strike="noStrike" spc="-1">
              <a:latin typeface="Arial"/>
            </a:endParaRPr>
          </a:p>
          <a:p>
            <a:pPr marL="216000" indent="-216000" algn="just">
              <a:lnSpc>
                <a:spcPct val="100000"/>
              </a:lnSpc>
            </a:pPr>
            <a:r>
              <a:rPr lang="en-US" sz="1200" b="0" strike="noStrike" spc="-1">
                <a:latin typeface="Times New Roman"/>
                <a:ea typeface="Times New Roman"/>
              </a:rPr>
              <a:t>Keeping your radio stations programmed to Christian music or good preaching stations is a great idea. When the car mechanic gets in to service the vehicle, he’s going to hear a bit of something.</a:t>
            </a:r>
            <a:endParaRPr lang="en-US" sz="1200" b="0" strike="noStrike" spc="-1">
              <a:latin typeface="Arial"/>
            </a:endParaRPr>
          </a:p>
          <a:p>
            <a:pPr marL="216000" indent="-216000" algn="just">
              <a:lnSpc>
                <a:spcPct val="100000"/>
              </a:lnSpc>
            </a:pPr>
            <a:endParaRPr lang="en-US" sz="1200" b="0" strike="noStrike" spc="-1">
              <a:latin typeface="Arial"/>
            </a:endParaRPr>
          </a:p>
          <a:p>
            <a:pPr marL="216000" indent="-216000" algn="just">
              <a:lnSpc>
                <a:spcPct val="100000"/>
              </a:lnSpc>
            </a:pPr>
            <a:r>
              <a:rPr lang="en-US" sz="1200" b="0" strike="noStrike" spc="-1">
                <a:latin typeface="Times New Roman"/>
                <a:ea typeface="Times New Roman"/>
              </a:rPr>
              <a:t>This is a Ford ‘Focus… on Jesus’</a:t>
            </a:r>
            <a:endParaRPr lang="en-US" sz="1200" b="0" strike="noStrike" spc="-1">
              <a:latin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PlaceHolder 1"/>
          <p:cNvSpPr>
            <a:spLocks noGrp="1" noRot="1" noChangeAspect="1"/>
          </p:cNvSpPr>
          <p:nvPr>
            <p:ph type="sldImg"/>
          </p:nvPr>
        </p:nvSpPr>
        <p:spPr>
          <a:xfrm>
            <a:off x="1371600" y="764280"/>
            <a:ext cx="5028480" cy="3771360"/>
          </a:xfrm>
          <a:prstGeom prst="rect">
            <a:avLst/>
          </a:prstGeom>
        </p:spPr>
      </p:sp>
      <p:sp>
        <p:nvSpPr>
          <p:cNvPr id="214" name="PlaceHolder 2"/>
          <p:cNvSpPr>
            <a:spLocks noGrp="1"/>
          </p:cNvSpPr>
          <p:nvPr>
            <p:ph type="body"/>
          </p:nvPr>
        </p:nvSpPr>
        <p:spPr>
          <a:xfrm>
            <a:off x="777240" y="4777560"/>
            <a:ext cx="6217560" cy="4915080"/>
          </a:xfrm>
          <a:prstGeom prst="rect">
            <a:avLst/>
          </a:prstGeom>
        </p:spPr>
        <p:txBody>
          <a:bodyPr lIns="0" tIns="0" rIns="0" bIns="0">
            <a:noAutofit/>
          </a:bodyPr>
          <a:lstStyle/>
          <a:p>
            <a:pPr marL="216000" indent="-216000" algn="just">
              <a:lnSpc>
                <a:spcPct val="100000"/>
              </a:lnSpc>
            </a:pPr>
            <a:r>
              <a:rPr lang="en-US" sz="1200" b="1" strike="noStrike" cap="all" spc="-1">
                <a:latin typeface="Times New Roman"/>
                <a:ea typeface="Times New Roman"/>
              </a:rPr>
              <a:t>4. Gospel Tracts - </a:t>
            </a:r>
            <a:r>
              <a:rPr lang="en-US" sz="1200" b="0" strike="noStrike" spc="-1">
                <a:latin typeface="Times New Roman"/>
                <a:ea typeface="Times New Roman"/>
              </a:rPr>
              <a:t>Gospel tracts are small pieces of paper with the gospel message printed or written on them. You can get them from most churches, and you can also find them in printable form on the internet. </a:t>
            </a:r>
            <a:endParaRPr lang="en-US" sz="1200" b="0" strike="noStrike" spc="-1">
              <a:latin typeface="Arial"/>
            </a:endParaRPr>
          </a:p>
          <a:p>
            <a:pPr marL="216000" indent="-216000" algn="just">
              <a:lnSpc>
                <a:spcPct val="100000"/>
              </a:lnSpc>
            </a:pPr>
            <a:r>
              <a:rPr lang="en-US" sz="1200" b="0" strike="noStrike" spc="-1">
                <a:latin typeface="Times New Roman"/>
                <a:ea typeface="Times New Roman"/>
              </a:rPr>
              <a:t> </a:t>
            </a:r>
            <a:endParaRPr lang="en-US" sz="1200" b="0" strike="noStrike" spc="-1">
              <a:latin typeface="Arial"/>
            </a:endParaRPr>
          </a:p>
          <a:p>
            <a:pPr marL="216000" indent="-216000" algn="just">
              <a:lnSpc>
                <a:spcPct val="100000"/>
              </a:lnSpc>
            </a:pPr>
            <a:r>
              <a:rPr lang="en-US" sz="1200" b="0" strike="noStrike" spc="-1">
                <a:latin typeface="Times New Roman"/>
                <a:ea typeface="Times New Roman"/>
              </a:rPr>
              <a:t>There are lots of opportunities for you to give these out. For example, you can give them out to your cashier at the grocery store, to people soliciting money on the street (perhaps with a small donation), in public areas, and so forth. All you have to do is smile and say, “Hello. May I give you this?” Most people will agree to take it.</a:t>
            </a:r>
            <a:endParaRPr lang="en-US" sz="1200" b="0" strike="noStrike" spc="-1">
              <a:latin typeface="Arial"/>
            </a:endParaRPr>
          </a:p>
          <a:p>
            <a:pPr marL="216000" indent="-216000" algn="just">
              <a:lnSpc>
                <a:spcPct val="100000"/>
              </a:lnSpc>
            </a:pPr>
            <a:r>
              <a:rPr lang="en-US" sz="1200" b="0" strike="noStrike" spc="-1">
                <a:latin typeface="Times New Roman"/>
                <a:ea typeface="Times New Roman"/>
              </a:rPr>
              <a:t> </a:t>
            </a:r>
            <a:endParaRPr lang="en-US" sz="1200" b="0" strike="noStrike" spc="-1">
              <a:latin typeface="Arial"/>
            </a:endParaRPr>
          </a:p>
          <a:p>
            <a:pPr marL="216000" indent="-216000" algn="just">
              <a:lnSpc>
                <a:spcPct val="100000"/>
              </a:lnSpc>
            </a:pPr>
            <a:r>
              <a:rPr lang="en-US" sz="1200" b="0" strike="noStrike" spc="-1">
                <a:latin typeface="Times New Roman"/>
                <a:ea typeface="Times New Roman"/>
              </a:rPr>
              <a:t>You could even take a day to write a personal story about what Jesus has done for you, and then add a short section on how to be saved.</a:t>
            </a:r>
            <a:endParaRPr lang="en-US" sz="1200" b="0" strike="noStrike" spc="-1">
              <a:latin typeface="Arial"/>
            </a:endParaRPr>
          </a:p>
          <a:p>
            <a:pPr marL="216000" indent="-216000" algn="just">
              <a:lnSpc>
                <a:spcPct val="100000"/>
              </a:lnSpc>
            </a:pPr>
            <a:r>
              <a:rPr lang="en-US" sz="1200" b="0" strike="noStrike" spc="-1">
                <a:latin typeface="Times New Roman"/>
                <a:ea typeface="Times New Roman"/>
              </a:rPr>
              <a:t> </a:t>
            </a:r>
            <a:endParaRPr lang="en-US" sz="1200" b="0" strike="noStrike" spc="-1">
              <a:latin typeface="Arial"/>
            </a:endParaRPr>
          </a:p>
          <a:p>
            <a:pPr marL="216000" indent="-216000" algn="just">
              <a:lnSpc>
                <a:spcPct val="100000"/>
              </a:lnSpc>
            </a:pPr>
            <a:r>
              <a:rPr lang="en-US" sz="1200" b="0" strike="noStrike" spc="-1">
                <a:latin typeface="Times New Roman"/>
                <a:ea typeface="Times New Roman"/>
              </a:rPr>
              <a:t>Gospel tracts may seem outdated, but I’ve heard many people talk about being saved from a gospel tract! Charles Spurgeon used to write scriptures and messages on paper and drop them onto crowded streets, hoping that someone would pick them up and believe on the Lord Jesus Christ for salvation.</a:t>
            </a:r>
            <a:endParaRPr lang="en-US" sz="1200" b="0" strike="noStrike" spc="-1">
              <a:latin typeface="Arial"/>
            </a:endParaRPr>
          </a:p>
          <a:p>
            <a:pPr marL="216000" indent="-216000" algn="just">
              <a:lnSpc>
                <a:spcPct val="100000"/>
              </a:lnSpc>
            </a:pPr>
            <a:r>
              <a:rPr lang="en-US" sz="1200" b="0" strike="noStrike" spc="-1">
                <a:latin typeface="Times New Roman"/>
                <a:ea typeface="Times New Roman"/>
              </a:rPr>
              <a:t>  </a:t>
            </a:r>
            <a:endParaRPr lang="en-US" sz="1200" b="0" strike="noStrike" spc="-1">
              <a:latin typeface="Arial"/>
            </a:endParaRPr>
          </a:p>
          <a:p>
            <a:pPr marL="216000" indent="-216000" algn="just">
              <a:lnSpc>
                <a:spcPct val="100000"/>
              </a:lnSpc>
            </a:pPr>
            <a:r>
              <a:rPr lang="en-US" sz="1200" b="0" strike="noStrike" spc="-1">
                <a:latin typeface="Times New Roman"/>
                <a:ea typeface="Times New Roman"/>
              </a:rPr>
              <a:t>When you pay your check at a restaurant, leave a tip for the waiter inside of a gospel tract. Tip well.</a:t>
            </a:r>
            <a:endParaRPr lang="en-US" sz="1200" b="0" strike="noStrike" spc="-1">
              <a:latin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 name="PlaceHolder 1"/>
          <p:cNvSpPr>
            <a:spLocks noGrp="1" noRot="1" noChangeAspect="1"/>
          </p:cNvSpPr>
          <p:nvPr>
            <p:ph type="sldImg"/>
          </p:nvPr>
        </p:nvSpPr>
        <p:spPr>
          <a:xfrm>
            <a:off x="1371600" y="764280"/>
            <a:ext cx="5028480" cy="3771360"/>
          </a:xfrm>
          <a:prstGeom prst="rect">
            <a:avLst/>
          </a:prstGeom>
        </p:spPr>
      </p:sp>
      <p:sp>
        <p:nvSpPr>
          <p:cNvPr id="216" name="PlaceHolder 2"/>
          <p:cNvSpPr>
            <a:spLocks noGrp="1"/>
          </p:cNvSpPr>
          <p:nvPr>
            <p:ph type="body"/>
          </p:nvPr>
        </p:nvSpPr>
        <p:spPr>
          <a:xfrm>
            <a:off x="777240" y="4777560"/>
            <a:ext cx="6217560" cy="4915080"/>
          </a:xfrm>
          <a:prstGeom prst="rect">
            <a:avLst/>
          </a:prstGeom>
        </p:spPr>
        <p:txBody>
          <a:bodyPr lIns="0" tIns="0" rIns="0" bIns="0">
            <a:noAutofit/>
          </a:bodyPr>
          <a:lstStyle/>
          <a:p>
            <a:pPr marL="216000" indent="-216000" algn="just">
              <a:lnSpc>
                <a:spcPct val="100000"/>
              </a:lnSpc>
            </a:pPr>
            <a:r>
              <a:rPr lang="en-US" sz="1200" b="1" strike="noStrike" cap="all" spc="-1">
                <a:latin typeface="Times New Roman"/>
                <a:ea typeface="Times New Roman"/>
              </a:rPr>
              <a:t>5. Social Media/Online - </a:t>
            </a:r>
            <a:r>
              <a:rPr lang="en-US" sz="1200" b="0" strike="noStrike" spc="-1">
                <a:latin typeface="Times New Roman"/>
                <a:ea typeface="Times New Roman"/>
              </a:rPr>
              <a:t>Many people have blogs, social media accounts, and so forth. What a perfect opportunity to stand up for Jesus Christ! I’m not saying you MUST have a social media account, but if you already have a blog or social media presence, why not use that space to tell others about Jesus? Talk about church events. Talk about how much God means to you.</a:t>
            </a:r>
            <a:endParaRPr lang="en-US" sz="1200" b="0" strike="noStrike" spc="-1">
              <a:latin typeface="Arial"/>
            </a:endParaRPr>
          </a:p>
          <a:p>
            <a:pPr marL="216000" indent="-216000" algn="just">
              <a:lnSpc>
                <a:spcPct val="100000"/>
              </a:lnSpc>
            </a:pPr>
            <a:r>
              <a:rPr lang="en-US" sz="1200" b="0" strike="noStrike" spc="-1">
                <a:latin typeface="Times New Roman"/>
                <a:ea typeface="Times New Roman"/>
              </a:rPr>
              <a:t>  </a:t>
            </a:r>
            <a:endParaRPr lang="en-US" sz="1200" b="0" strike="noStrike" spc="-1">
              <a:latin typeface="Arial"/>
            </a:endParaRPr>
          </a:p>
          <a:p>
            <a:pPr marL="216000" indent="-216000" algn="just">
              <a:lnSpc>
                <a:spcPct val="100000"/>
              </a:lnSpc>
            </a:pPr>
            <a:r>
              <a:rPr lang="en-US" sz="1200" b="0" strike="noStrike" spc="-1">
                <a:latin typeface="Times New Roman"/>
                <a:ea typeface="Times New Roman"/>
              </a:rPr>
              <a:t>Post scriptures on your account or on your profile. Share helpful articles and videos that explain God’s truth so that your friends and family will notice and have an opportunity to be saved. Share funny stories. There are many opportunities to really impact your followers, family, and friends. The ungodly sure use it to spread their junk. I say let’s use it to spread Jesus!</a:t>
            </a:r>
            <a:endParaRPr lang="en-US" sz="1200" b="0" strike="noStrike" spc="-1">
              <a:latin typeface="Arial"/>
            </a:endParaRPr>
          </a:p>
          <a:p>
            <a:pPr marL="216000" indent="-216000" algn="just">
              <a:lnSpc>
                <a:spcPct val="100000"/>
              </a:lnSpc>
            </a:pPr>
            <a:r>
              <a:rPr lang="en-US" sz="1200" b="0" strike="noStrike" spc="-1">
                <a:latin typeface="Times New Roman"/>
                <a:ea typeface="Times New Roman"/>
              </a:rPr>
              <a:t> </a:t>
            </a:r>
            <a:endParaRPr lang="en-US" sz="1200" b="0" strike="noStrike" spc="-1">
              <a:latin typeface="Arial"/>
            </a:endParaRPr>
          </a:p>
          <a:p>
            <a:pPr marL="216000" indent="-216000" algn="just">
              <a:lnSpc>
                <a:spcPct val="100000"/>
              </a:lnSpc>
            </a:pPr>
            <a:r>
              <a:rPr lang="en-US" sz="1200" b="0" strike="noStrike" spc="-1">
                <a:latin typeface="Times New Roman"/>
                <a:ea typeface="Times New Roman"/>
              </a:rPr>
              <a:t>Also talk about your shortcomings and how thankful you are that Christ died to pay the penalty for your sins.</a:t>
            </a:r>
            <a:endParaRPr lang="en-US" sz="1200" b="0" strike="noStrike" spc="-1">
              <a:latin typeface="Arial"/>
            </a:endParaRPr>
          </a:p>
          <a:p>
            <a:pPr marL="216000" indent="-216000" algn="just">
              <a:lnSpc>
                <a:spcPct val="100000"/>
              </a:lnSpc>
            </a:pPr>
            <a:r>
              <a:rPr lang="en-US" sz="1200" b="0" strike="noStrike" spc="-1">
                <a:latin typeface="Times New Roman"/>
                <a:ea typeface="Times New Roman"/>
              </a:rPr>
              <a:t> </a:t>
            </a:r>
            <a:endParaRPr lang="en-US" sz="1200" b="0" strike="noStrike" spc="-1">
              <a:latin typeface="Arial"/>
            </a:endParaRPr>
          </a:p>
          <a:p>
            <a:pPr marL="216000" indent="-216000" algn="just">
              <a:lnSpc>
                <a:spcPct val="100000"/>
              </a:lnSpc>
            </a:pPr>
            <a:r>
              <a:rPr lang="en-US" sz="1200" b="0" strike="noStrike" spc="-1">
                <a:latin typeface="Times New Roman"/>
                <a:ea typeface="Times New Roman"/>
              </a:rPr>
              <a:t>However, don’t use the same account to show pictures of you drinking beer with your friends, having cleavage pop out of your shirt, and all the other nonsense that people post on Facebook or Twitter. It goes against the very Bible you’re trying to preach!</a:t>
            </a:r>
            <a:endParaRPr lang="en-US" sz="1200" b="0" strike="noStrike" spc="-1">
              <a:latin typeface="Arial"/>
            </a:endParaRPr>
          </a:p>
          <a:p>
            <a:pPr marL="216000" indent="-216000" algn="just">
              <a:lnSpc>
                <a:spcPct val="100000"/>
              </a:lnSpc>
            </a:pPr>
            <a:r>
              <a:rPr lang="en-US" sz="1200" b="0" strike="noStrike" spc="-1">
                <a:latin typeface="Times New Roman"/>
                <a:ea typeface="Times New Roman"/>
              </a:rPr>
              <a:t> </a:t>
            </a:r>
            <a:endParaRPr lang="en-US" sz="1200" b="0" strike="noStrike" spc="-1">
              <a:latin typeface="Arial"/>
            </a:endParaRPr>
          </a:p>
          <a:p>
            <a:pPr marL="216000" indent="-216000" algn="just">
              <a:lnSpc>
                <a:spcPct val="100000"/>
              </a:lnSpc>
            </a:pPr>
            <a:r>
              <a:rPr lang="en-US" sz="1200" b="0" strike="noStrike" spc="-1">
                <a:latin typeface="Times New Roman"/>
                <a:ea typeface="Times New Roman"/>
              </a:rPr>
              <a:t>Sometimes just posting a simple, “I’m praying for you” on someone’s wall can actually have a huge impact for encouragement or conviction!</a:t>
            </a:r>
            <a:endParaRPr lang="en-US" sz="1200" b="0" strike="noStrike" spc="-1">
              <a:latin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PlaceHolder 1"/>
          <p:cNvSpPr>
            <a:spLocks noGrp="1" noRot="1" noChangeAspect="1"/>
          </p:cNvSpPr>
          <p:nvPr>
            <p:ph type="sldImg"/>
          </p:nvPr>
        </p:nvSpPr>
        <p:spPr>
          <a:xfrm>
            <a:off x="1371600" y="764280"/>
            <a:ext cx="5028480" cy="3771360"/>
          </a:xfrm>
          <a:prstGeom prst="rect">
            <a:avLst/>
          </a:prstGeom>
        </p:spPr>
      </p:sp>
      <p:sp>
        <p:nvSpPr>
          <p:cNvPr id="218" name="PlaceHolder 2"/>
          <p:cNvSpPr>
            <a:spLocks noGrp="1"/>
          </p:cNvSpPr>
          <p:nvPr>
            <p:ph type="body"/>
          </p:nvPr>
        </p:nvSpPr>
        <p:spPr>
          <a:xfrm>
            <a:off x="777240" y="4777560"/>
            <a:ext cx="6217560" cy="4915080"/>
          </a:xfrm>
          <a:prstGeom prst="rect">
            <a:avLst/>
          </a:prstGeom>
        </p:spPr>
        <p:txBody>
          <a:bodyPr lIns="0" tIns="0" rIns="0" bIns="0">
            <a:noAutofit/>
          </a:bodyPr>
          <a:lstStyle/>
          <a:p>
            <a:pPr marL="216000" indent="-216000" algn="just">
              <a:lnSpc>
                <a:spcPct val="100000"/>
              </a:lnSpc>
            </a:pPr>
            <a:r>
              <a:rPr lang="en-US" sz="1200" b="1" strike="noStrike" cap="all" spc="-1">
                <a:latin typeface="Times New Roman"/>
                <a:ea typeface="Times New Roman"/>
              </a:rPr>
              <a:t>6. Text Messaging - </a:t>
            </a:r>
            <a:r>
              <a:rPr lang="en-US" sz="1200" b="0" strike="noStrike" spc="-1">
                <a:latin typeface="Times New Roman"/>
                <a:ea typeface="Times New Roman"/>
              </a:rPr>
              <a:t>Even if you don’t want to verbally share the gospel on the phone, you can always use text to send scriptures, share articles, invite people to church. Text messaging is a great way to talk to others about Jesus, or invite them to a church event.</a:t>
            </a:r>
            <a:endParaRPr lang="en-US" sz="1200" b="0" strike="noStrike" spc="-1">
              <a:latin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PlaceHolder 1"/>
          <p:cNvSpPr>
            <a:spLocks noGrp="1" noRot="1" noChangeAspect="1"/>
          </p:cNvSpPr>
          <p:nvPr>
            <p:ph type="sldImg"/>
          </p:nvPr>
        </p:nvSpPr>
        <p:spPr>
          <a:xfrm>
            <a:off x="1371600" y="764280"/>
            <a:ext cx="5028480" cy="3771360"/>
          </a:xfrm>
          <a:prstGeom prst="rect">
            <a:avLst/>
          </a:prstGeom>
        </p:spPr>
      </p:sp>
      <p:sp>
        <p:nvSpPr>
          <p:cNvPr id="220" name="PlaceHolder 2"/>
          <p:cNvSpPr>
            <a:spLocks noGrp="1"/>
          </p:cNvSpPr>
          <p:nvPr>
            <p:ph type="body"/>
          </p:nvPr>
        </p:nvSpPr>
        <p:spPr>
          <a:xfrm>
            <a:off x="777240" y="4777560"/>
            <a:ext cx="6217560" cy="4915080"/>
          </a:xfrm>
          <a:prstGeom prst="rect">
            <a:avLst/>
          </a:prstGeom>
        </p:spPr>
        <p:txBody>
          <a:bodyPr lIns="0" tIns="0" rIns="0" bIns="0">
            <a:noAutofit/>
          </a:bodyPr>
          <a:lstStyle/>
          <a:p>
            <a:pPr marL="216000" indent="-216000" algn="just">
              <a:lnSpc>
                <a:spcPct val="100000"/>
              </a:lnSpc>
            </a:pPr>
            <a:r>
              <a:rPr lang="en-US" sz="1200" b="1" strike="noStrike" cap="all" spc="-1">
                <a:latin typeface="Times New Roman"/>
                <a:ea typeface="Times New Roman"/>
              </a:rPr>
              <a:t>7. Holiday Cards - </a:t>
            </a:r>
            <a:r>
              <a:rPr lang="en-US" sz="1200" b="0" strike="noStrike" spc="-1">
                <a:latin typeface="Times New Roman"/>
                <a:ea typeface="Times New Roman"/>
              </a:rPr>
              <a:t>If you send out cards for birthdays, Christmas, or other holidays, you have a choice to buy cards that have scriptures in them.</a:t>
            </a:r>
            <a:endParaRPr lang="en-US" sz="1200" b="0" strike="noStrike" spc="-1">
              <a:latin typeface="Arial"/>
            </a:endParaRPr>
          </a:p>
          <a:p>
            <a:pPr marL="216000" indent="-216000" algn="just">
              <a:lnSpc>
                <a:spcPct val="100000"/>
              </a:lnSpc>
            </a:pPr>
            <a:r>
              <a:rPr lang="en-US" sz="1200" b="0" strike="noStrike" spc="-1">
                <a:latin typeface="Times New Roman"/>
                <a:ea typeface="Times New Roman"/>
              </a:rPr>
              <a:t> </a:t>
            </a:r>
            <a:endParaRPr lang="en-US" sz="1200" b="0" strike="noStrike" spc="-1">
              <a:latin typeface="Arial"/>
            </a:endParaRPr>
          </a:p>
          <a:p>
            <a:pPr marL="216000" indent="-216000" algn="just">
              <a:lnSpc>
                <a:spcPct val="100000"/>
              </a:lnSpc>
            </a:pPr>
            <a:r>
              <a:rPr lang="en-US" sz="1200" b="0" strike="noStrike" spc="-1">
                <a:latin typeface="Times New Roman"/>
                <a:ea typeface="Times New Roman"/>
              </a:rPr>
              <a:t> Otherwise, consider writing a scripture in the message of the card. That is a great way to share God’s word in a friendly way. It helps put people’s mind back on the most important thing in the universe: Our Lord and Savior Jesus Christ.</a:t>
            </a:r>
            <a:endParaRPr lang="en-US" sz="1200" b="0" strike="noStrike" spc="-1">
              <a:latin typeface="Arial"/>
            </a:endParaRPr>
          </a:p>
          <a:p>
            <a:pPr marL="216000" indent="-216000" algn="just">
              <a:lnSpc>
                <a:spcPct val="100000"/>
              </a:lnSpc>
            </a:pPr>
            <a:r>
              <a:rPr lang="en-US" sz="1200" b="0" strike="noStrike" spc="-1">
                <a:latin typeface="Times New Roman"/>
                <a:ea typeface="Times New Roman"/>
              </a:rPr>
              <a:t> </a:t>
            </a:r>
            <a:endParaRPr lang="en-US" sz="1200" b="0" strike="noStrike" spc="-1">
              <a:latin typeface="Arial"/>
            </a:endParaRPr>
          </a:p>
          <a:p>
            <a:pPr marL="216000" indent="-216000" algn="just">
              <a:lnSpc>
                <a:spcPct val="100000"/>
              </a:lnSpc>
            </a:pPr>
            <a:r>
              <a:rPr lang="en-US" sz="1200" b="0" strike="noStrike" spc="-1">
                <a:latin typeface="Times New Roman"/>
                <a:ea typeface="Times New Roman"/>
              </a:rPr>
              <a:t>Honestly, just a simple hand-written letter with your testimony or Scripture has a MASSIVE impact these days.   Handwritten letters are so rare that many marketing agencies are attempting to mimic handwritten ‘fonts’ to get people to open the envelope and see what’s inside!</a:t>
            </a:r>
            <a:endParaRPr lang="en-US" sz="1200" b="0" strike="noStrike" spc="-1">
              <a:latin typeface="Arial"/>
            </a:endParaRPr>
          </a:p>
          <a:p>
            <a:pPr marL="216000" indent="-216000" algn="just">
              <a:lnSpc>
                <a:spcPct val="100000"/>
              </a:lnSpc>
            </a:pPr>
            <a:r>
              <a:rPr lang="en-US" sz="1200" b="0" strike="noStrike" spc="-1">
                <a:latin typeface="Times New Roman"/>
                <a:ea typeface="Times New Roman"/>
              </a:rPr>
              <a:t> </a:t>
            </a:r>
            <a:endParaRPr lang="en-US" sz="1200" b="0" strike="noStrike" spc="-1">
              <a:latin typeface="Arial"/>
            </a:endParaRPr>
          </a:p>
          <a:p>
            <a:pPr marL="216000" indent="-216000" algn="just">
              <a:lnSpc>
                <a:spcPct val="100000"/>
              </a:lnSpc>
            </a:pPr>
            <a:endParaRPr lang="en-US" sz="1200" b="0" strike="noStrike" spc="-1">
              <a:latin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PlaceHolder 1"/>
          <p:cNvSpPr>
            <a:spLocks noGrp="1" noRot="1" noChangeAspect="1"/>
          </p:cNvSpPr>
          <p:nvPr>
            <p:ph type="sldImg"/>
          </p:nvPr>
        </p:nvSpPr>
        <p:spPr>
          <a:xfrm>
            <a:off x="1371600" y="764280"/>
            <a:ext cx="5028480" cy="3771360"/>
          </a:xfrm>
          <a:prstGeom prst="rect">
            <a:avLst/>
          </a:prstGeom>
        </p:spPr>
      </p:sp>
      <p:sp>
        <p:nvSpPr>
          <p:cNvPr id="222" name="PlaceHolder 2"/>
          <p:cNvSpPr>
            <a:spLocks noGrp="1"/>
          </p:cNvSpPr>
          <p:nvPr>
            <p:ph type="body"/>
          </p:nvPr>
        </p:nvSpPr>
        <p:spPr>
          <a:xfrm>
            <a:off x="777240" y="4777560"/>
            <a:ext cx="6217560" cy="4915080"/>
          </a:xfrm>
          <a:prstGeom prst="rect">
            <a:avLst/>
          </a:prstGeom>
        </p:spPr>
        <p:txBody>
          <a:bodyPr lIns="0" tIns="0" rIns="0" bIns="0">
            <a:noAutofit/>
          </a:bodyPr>
          <a:lstStyle/>
          <a:p>
            <a:r>
              <a:rPr lang="en-US" sz="2000" b="0" strike="noStrike" spc="-1">
                <a:latin typeface="Arial"/>
              </a:rPr>
              <a:t>CHECKS – Many of us will be ordering new checks this year…</a:t>
            </a:r>
          </a:p>
          <a:p>
            <a:r>
              <a:rPr lang="en-US" sz="2000" b="0" strike="noStrike" spc="-1">
                <a:latin typeface="Arial"/>
              </a:rPr>
              <a:t>… Did you know that many check printing companies will print personalized text on checks?!? While this may be only so many lines long, my wife and I order ours with Scripture verses on the actual check.</a:t>
            </a:r>
          </a:p>
          <a:p>
            <a:r>
              <a:rPr lang="en-US" sz="2000" b="0" strike="noStrike" spc="-1">
                <a:latin typeface="Arial"/>
              </a:rPr>
              <a:t> </a:t>
            </a:r>
          </a:p>
          <a:p>
            <a:r>
              <a:rPr lang="en-US" sz="2000" b="0" strike="noStrike" spc="-1">
                <a:latin typeface="Arial"/>
              </a:rPr>
              <a:t>Every time I pay my bills, the people cashing, handling, and processing the checks are forced to notice and read Scripture.</a:t>
            </a:r>
          </a:p>
          <a:p>
            <a:r>
              <a:rPr lang="en-US" sz="2000" b="0" strike="noStrike" spc="-1">
                <a:latin typeface="Arial"/>
              </a:rPr>
              <a:t> </a:t>
            </a:r>
          </a:p>
          <a:p>
            <a:r>
              <a:rPr lang="en-US" sz="2000" b="0" strike="noStrike" spc="-1">
                <a:latin typeface="Arial"/>
              </a:rPr>
              <a:t>… Needless to say, this makes it very important that my bills get paid on-time.</a:t>
            </a:r>
          </a:p>
          <a:p>
            <a:r>
              <a:rPr lang="en-US" sz="2000" b="0" strike="noStrike" spc="-1">
                <a:latin typeface="Arial"/>
              </a:rPr>
              <a:t> </a:t>
            </a:r>
          </a:p>
          <a:p>
            <a:r>
              <a:rPr lang="en-US" sz="2000" b="0" strike="noStrike" spc="-1">
                <a:latin typeface="Arial"/>
              </a:rPr>
              <a:t>If you are in a position to have business cards printed, why not print a Scripture reference on the back to let people know that you stand with Christ?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 name="PlaceHolder 1"/>
          <p:cNvSpPr>
            <a:spLocks noGrp="1" noRot="1" noChangeAspect="1"/>
          </p:cNvSpPr>
          <p:nvPr>
            <p:ph type="sldImg"/>
          </p:nvPr>
        </p:nvSpPr>
        <p:spPr>
          <a:xfrm>
            <a:off x="1371600" y="764280"/>
            <a:ext cx="5028480" cy="3771360"/>
          </a:xfrm>
          <a:prstGeom prst="rect">
            <a:avLst/>
          </a:prstGeom>
        </p:spPr>
      </p:sp>
      <p:sp>
        <p:nvSpPr>
          <p:cNvPr id="224" name="PlaceHolder 2"/>
          <p:cNvSpPr>
            <a:spLocks noGrp="1"/>
          </p:cNvSpPr>
          <p:nvPr>
            <p:ph type="body"/>
          </p:nvPr>
        </p:nvSpPr>
        <p:spPr>
          <a:xfrm>
            <a:off x="777240" y="4777560"/>
            <a:ext cx="6217560" cy="4915080"/>
          </a:xfrm>
          <a:prstGeom prst="rect">
            <a:avLst/>
          </a:prstGeom>
        </p:spPr>
        <p:txBody>
          <a:bodyPr lIns="0" tIns="0" rIns="0" bIns="0">
            <a:noAutofit/>
          </a:bodyPr>
          <a:lstStyle/>
          <a:p>
            <a:pPr marL="216000" indent="-216000" algn="just">
              <a:lnSpc>
                <a:spcPct val="100000"/>
              </a:lnSpc>
            </a:pPr>
            <a:r>
              <a:rPr lang="en-US" sz="1200" b="1" strike="noStrike" cap="all" spc="-1">
                <a:latin typeface="Times New Roman"/>
                <a:ea typeface="Times New Roman"/>
              </a:rPr>
              <a:t>8. Praying for Meals at Work, Restaurants - </a:t>
            </a:r>
            <a:r>
              <a:rPr lang="en-US" sz="1200" b="0" strike="noStrike" spc="-1">
                <a:latin typeface="Times New Roman"/>
                <a:ea typeface="Times New Roman"/>
              </a:rPr>
              <a:t>We should never pray a vain prayer for the sake of making ourselves appear “pious and holy” before others. Jesus warned against making prayers for this purpose:</a:t>
            </a:r>
            <a:endParaRPr lang="en-US" sz="1200" b="0" strike="noStrike" spc="-1">
              <a:latin typeface="Arial"/>
            </a:endParaRPr>
          </a:p>
          <a:p>
            <a:pPr marL="216000" indent="-216000" algn="just">
              <a:lnSpc>
                <a:spcPct val="100000"/>
              </a:lnSpc>
            </a:pPr>
            <a:r>
              <a:rPr lang="en-US" sz="1200" b="0" strike="noStrike" spc="-1">
                <a:latin typeface="Times New Roman"/>
                <a:ea typeface="Times New Roman"/>
              </a:rPr>
              <a:t> </a:t>
            </a:r>
            <a:endParaRPr lang="en-US" sz="1200" b="0" strike="noStrike" spc="-1">
              <a:latin typeface="Arial"/>
            </a:endParaRPr>
          </a:p>
          <a:p>
            <a:pPr marL="216000" indent="-216000" algn="just">
              <a:lnSpc>
                <a:spcPct val="100000"/>
              </a:lnSpc>
            </a:pPr>
            <a:r>
              <a:rPr lang="en-US" sz="1200" b="0" strike="noStrike" spc="-1">
                <a:latin typeface="Times New Roman"/>
                <a:ea typeface="Times New Roman"/>
              </a:rPr>
              <a:t> </a:t>
            </a:r>
            <a:r>
              <a:rPr lang="en-US" sz="1200" b="0" i="1" strike="noStrike" spc="-1">
                <a:solidFill>
                  <a:srgbClr val="0F243E"/>
                </a:solidFill>
                <a:latin typeface="Times New Roman"/>
                <a:ea typeface="Times New Roman"/>
              </a:rPr>
              <a:t>“And when thou prayest, thou shalt not be as the hypocrites are: for they love to pray standing in the synagogues and in the corners of the streets, that they may be seen of men. Verily I say unto you, They have their reward. But thou, when thou prayest, enter into thy closet, and when thou hast shut thy door, pray to thy Father which is in secret; and thy Father which seeth in secret shall reward thee openly”</a:t>
            </a:r>
            <a:r>
              <a:rPr lang="en-US" sz="1200" b="0" strike="noStrike" spc="-1">
                <a:solidFill>
                  <a:srgbClr val="0F243E"/>
                </a:solidFill>
                <a:latin typeface="Times New Roman"/>
                <a:ea typeface="Times New Roman"/>
              </a:rPr>
              <a:t> </a:t>
            </a:r>
            <a:r>
              <a:rPr lang="en-US" sz="1200" b="0" strike="noStrike" spc="-1">
                <a:latin typeface="Times New Roman"/>
                <a:ea typeface="Times New Roman"/>
              </a:rPr>
              <a:t>(Matthew 6:5-6).</a:t>
            </a:r>
            <a:endParaRPr lang="en-US" sz="1200" b="0" strike="noStrike" spc="-1">
              <a:latin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PlaceHolder 1"/>
          <p:cNvSpPr>
            <a:spLocks noGrp="1" noRot="1" noChangeAspect="1"/>
          </p:cNvSpPr>
          <p:nvPr>
            <p:ph type="sldImg"/>
          </p:nvPr>
        </p:nvSpPr>
        <p:spPr>
          <a:xfrm>
            <a:off x="1371600" y="764280"/>
            <a:ext cx="5028480" cy="3771360"/>
          </a:xfrm>
          <a:prstGeom prst="rect">
            <a:avLst/>
          </a:prstGeom>
        </p:spPr>
      </p:sp>
      <p:sp>
        <p:nvSpPr>
          <p:cNvPr id="226" name="PlaceHolder 2"/>
          <p:cNvSpPr>
            <a:spLocks noGrp="1"/>
          </p:cNvSpPr>
          <p:nvPr>
            <p:ph type="body"/>
          </p:nvPr>
        </p:nvSpPr>
        <p:spPr>
          <a:xfrm>
            <a:off x="777240" y="4777560"/>
            <a:ext cx="6217560" cy="3116880"/>
          </a:xfrm>
          <a:prstGeom prst="rect">
            <a:avLst/>
          </a:prstGeom>
        </p:spPr>
        <p:txBody>
          <a:bodyPr lIns="0" tIns="0" rIns="0" bIns="0">
            <a:noAutofit/>
          </a:bodyPr>
          <a:lstStyle/>
          <a:p>
            <a:r>
              <a:rPr lang="en-US" sz="2000" b="0" strike="noStrike" spc="-1">
                <a:latin typeface="Arial"/>
              </a:rPr>
              <a:t>Jesus isn’t condemning all forms of public prayer, however, for even He prayed publicly:</a:t>
            </a:r>
          </a:p>
          <a:p>
            <a:r>
              <a:rPr lang="en-US" sz="2000" b="0" strike="noStrike" spc="-1">
                <a:latin typeface="Arial"/>
              </a:rPr>
              <a:t> </a:t>
            </a:r>
          </a:p>
          <a:p>
            <a:r>
              <a:rPr lang="en-US" sz="2000" b="0" strike="noStrike" spc="-1">
                <a:latin typeface="Arial"/>
              </a:rPr>
              <a:t>John 6:11   “And Jesus took the loaves; and when he had given thanks, he distributed to the disciples, and the disciples to them that were set down; and likewise of the fishes as much as they would.”</a:t>
            </a:r>
          </a:p>
          <a:p>
            <a:r>
              <a:rPr lang="en-US" sz="2000" b="0" strike="noStrike" spc="-1">
                <a:latin typeface="Arial"/>
              </a:rPr>
              <a:t> </a:t>
            </a:r>
          </a:p>
          <a:p>
            <a:r>
              <a:rPr lang="en-US" sz="2000" b="0" strike="noStrike" spc="-1">
                <a:latin typeface="Arial"/>
              </a:rPr>
              <a:t>Consider that Jesus prayed both in private, such as in the garden of Gethsemane as well as in public, like the healing of Lazarus, for example:</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 name="PlaceHolder 1"/>
          <p:cNvSpPr>
            <a:spLocks noGrp="1" noRot="1" noChangeAspect="1"/>
          </p:cNvSpPr>
          <p:nvPr>
            <p:ph type="sldImg"/>
          </p:nvPr>
        </p:nvSpPr>
        <p:spPr>
          <a:xfrm>
            <a:off x="1371600" y="764280"/>
            <a:ext cx="5028480" cy="3771360"/>
          </a:xfrm>
          <a:prstGeom prst="rect">
            <a:avLst/>
          </a:prstGeom>
        </p:spPr>
      </p:sp>
      <p:sp>
        <p:nvSpPr>
          <p:cNvPr id="228" name="PlaceHolder 2"/>
          <p:cNvSpPr>
            <a:spLocks noGrp="1"/>
          </p:cNvSpPr>
          <p:nvPr>
            <p:ph type="body"/>
          </p:nvPr>
        </p:nvSpPr>
        <p:spPr>
          <a:xfrm>
            <a:off x="777240" y="4777560"/>
            <a:ext cx="6217560" cy="4816800"/>
          </a:xfrm>
          <a:prstGeom prst="rect">
            <a:avLst/>
          </a:prstGeom>
        </p:spPr>
        <p:txBody>
          <a:bodyPr lIns="0" tIns="0" rIns="0" bIns="0">
            <a:noAutofit/>
          </a:bodyPr>
          <a:lstStyle/>
          <a:p>
            <a:r>
              <a:rPr lang="en-US" sz="2000" b="0" strike="noStrike" spc="-1">
                <a:latin typeface="Arial"/>
              </a:rPr>
              <a:t>John 11</a:t>
            </a:r>
          </a:p>
          <a:p>
            <a:r>
              <a:rPr lang="en-US" sz="2000" b="0" strike="noStrike" spc="-1">
                <a:latin typeface="Arial"/>
              </a:rPr>
              <a:t> </a:t>
            </a:r>
          </a:p>
          <a:p>
            <a:r>
              <a:rPr lang="en-US" sz="2000" b="0" strike="noStrike" spc="-1">
                <a:latin typeface="Arial"/>
              </a:rPr>
              <a:t>  41 Then they took away the stone from the place where the dead was laid. And</a:t>
            </a:r>
          </a:p>
          <a:p>
            <a:r>
              <a:rPr lang="en-US" sz="2000" b="0" strike="noStrike" spc="-1">
                <a:latin typeface="Arial"/>
              </a:rPr>
              <a:t>Jesus lifted up his eyes, and said, Father, I thank thee that thou hast heard me.</a:t>
            </a:r>
          </a:p>
          <a:p>
            <a:r>
              <a:rPr lang="en-US" sz="2000" b="0" strike="noStrike" spc="-1">
                <a:latin typeface="Arial"/>
              </a:rPr>
              <a:t>  42 And I knew that thou hearest me always: but because of the people which</a:t>
            </a:r>
          </a:p>
          <a:p>
            <a:r>
              <a:rPr lang="en-US" sz="2000" b="0" strike="noStrike" spc="-1">
                <a:latin typeface="Arial"/>
              </a:rPr>
              <a:t>stand by I said it, that they may believe that thou hast sent me.</a:t>
            </a:r>
          </a:p>
          <a:p>
            <a:r>
              <a:rPr lang="en-US" sz="2000" b="0" strike="noStrike" spc="-1">
                <a:latin typeface="Arial"/>
              </a:rPr>
              <a:t>  43 And when he thus had spoken, he cried with a loud voice, Lazarus, come forth.</a:t>
            </a:r>
          </a:p>
          <a:p>
            <a:r>
              <a:rPr lang="en-US" sz="2000" b="0" strike="noStrike" spc="-1">
                <a:latin typeface="Arial"/>
              </a:rPr>
              <a:t> </a:t>
            </a:r>
          </a:p>
          <a:p>
            <a:r>
              <a:rPr lang="en-US" sz="2000" b="0" strike="noStrike" spc="-1">
                <a:latin typeface="Arial"/>
              </a:rPr>
              <a:t>Instead, Jesus is just warning against using prayer as a PRETENSE to appear “holy” or super religious, with the main goal being an attempt to win favor with men.</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PlaceHolder 1"/>
          <p:cNvSpPr>
            <a:spLocks noGrp="1" noRot="1" noChangeAspect="1"/>
          </p:cNvSpPr>
          <p:nvPr>
            <p:ph type="sldImg"/>
          </p:nvPr>
        </p:nvSpPr>
        <p:spPr>
          <a:xfrm>
            <a:off x="1371600" y="764280"/>
            <a:ext cx="5028480" cy="3771360"/>
          </a:xfrm>
          <a:prstGeom prst="rect">
            <a:avLst/>
          </a:prstGeom>
        </p:spPr>
      </p:sp>
      <p:sp>
        <p:nvSpPr>
          <p:cNvPr id="230" name="PlaceHolder 2"/>
          <p:cNvSpPr>
            <a:spLocks noGrp="1"/>
          </p:cNvSpPr>
          <p:nvPr>
            <p:ph type="body"/>
          </p:nvPr>
        </p:nvSpPr>
        <p:spPr>
          <a:xfrm>
            <a:off x="777240" y="4777560"/>
            <a:ext cx="6217560" cy="5383440"/>
          </a:xfrm>
          <a:prstGeom prst="rect">
            <a:avLst/>
          </a:prstGeom>
        </p:spPr>
        <p:txBody>
          <a:bodyPr lIns="0" tIns="0" rIns="0" bIns="0">
            <a:noAutofit/>
          </a:bodyPr>
          <a:lstStyle/>
          <a:p>
            <a:r>
              <a:rPr lang="en-US" sz="2000" b="0" strike="noStrike" spc="-1">
                <a:latin typeface="Arial"/>
              </a:rPr>
              <a:t>However, genuinely praying is a great way to witness to others about your faith in Jesus! Think about it: Suppose you sit down in a crowded office to have lunch, but you stop, bow your head, and say a quick prayer privately. Someone may be watching you out of the corner of their eye, and your prayer may speak to their conscience.</a:t>
            </a:r>
          </a:p>
          <a:p>
            <a:r>
              <a:rPr lang="en-US" sz="2000" b="0" strike="noStrike" spc="-1">
                <a:latin typeface="Arial"/>
              </a:rPr>
              <a:t> </a:t>
            </a:r>
          </a:p>
          <a:p>
            <a:r>
              <a:rPr lang="en-US" sz="2000" b="0" strike="noStrike" spc="-1">
                <a:latin typeface="Arial"/>
              </a:rPr>
              <a:t>Even if you’re with a coworker or acquaintance who is non-religious, you could say something like, “Excuse me while I give thanks to the Lord,” or “Do you mind if I give thanks for this meal?” Most people will consent. Just don’t do it in an “I’m holier than you” kind of way.</a:t>
            </a:r>
          </a:p>
          <a:p>
            <a:r>
              <a:rPr lang="en-US" sz="2000" b="0" strike="noStrike" spc="-1">
                <a:latin typeface="Arial"/>
              </a:rPr>
              <a:t> </a:t>
            </a:r>
          </a:p>
          <a:p>
            <a:r>
              <a:rPr lang="en-US" sz="2000" b="0" strike="noStrike" spc="-1">
                <a:latin typeface="Arial"/>
              </a:rPr>
              <a:t>There have been times that I’ve forgotten to give thanks for a meal, and then I looked over and noticed my wife praying privately. When I saw that, it immediately rebuked me!</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 name="PlaceHolder 1"/>
          <p:cNvSpPr>
            <a:spLocks noGrp="1" noRot="1" noChangeAspect="1"/>
          </p:cNvSpPr>
          <p:nvPr>
            <p:ph type="sldImg"/>
          </p:nvPr>
        </p:nvSpPr>
        <p:spPr>
          <a:xfrm>
            <a:off x="1371600" y="764280"/>
            <a:ext cx="5028480" cy="3771360"/>
          </a:xfrm>
          <a:prstGeom prst="rect">
            <a:avLst/>
          </a:prstGeom>
        </p:spPr>
      </p:sp>
      <p:sp>
        <p:nvSpPr>
          <p:cNvPr id="232" name="PlaceHolder 2"/>
          <p:cNvSpPr>
            <a:spLocks noGrp="1"/>
          </p:cNvSpPr>
          <p:nvPr>
            <p:ph type="body"/>
          </p:nvPr>
        </p:nvSpPr>
        <p:spPr>
          <a:xfrm>
            <a:off x="777240" y="4777560"/>
            <a:ext cx="6217560" cy="4915080"/>
          </a:xfrm>
          <a:prstGeom prst="rect">
            <a:avLst/>
          </a:prstGeom>
        </p:spPr>
        <p:txBody>
          <a:bodyPr lIns="0" tIns="0" rIns="0" bIns="0">
            <a:noAutofit/>
          </a:bodyPr>
          <a:lstStyle/>
          <a:p>
            <a:pPr marL="216000" indent="-216000" algn="just">
              <a:lnSpc>
                <a:spcPct val="100000"/>
              </a:lnSpc>
            </a:pPr>
            <a:r>
              <a:rPr lang="en-US" sz="1200" b="1" strike="noStrike" cap="all" spc="-1">
                <a:latin typeface="Times New Roman"/>
                <a:ea typeface="Times New Roman"/>
              </a:rPr>
              <a:t>9. Email Signatures - </a:t>
            </a:r>
            <a:r>
              <a:rPr lang="en-US" sz="1200" b="0" strike="noStrike" spc="-1">
                <a:latin typeface="Times New Roman"/>
                <a:ea typeface="Times New Roman"/>
              </a:rPr>
              <a:t>If you use email often, you can usually create “signatures,” which is just a short phrase or paragraph that will automatically post at the end of every message you write. Why not put a scripture like John 3:16 in that signature and say, “This is my favorite Bible verse,” or something similar. Alternatively, you could just say something about Jesus.</a:t>
            </a:r>
            <a:endParaRPr lang="en-US" sz="1200" b="0" strike="noStrike" spc="-1">
              <a:latin typeface="Arial"/>
            </a:endParaRPr>
          </a:p>
          <a:p>
            <a:pPr marL="216000" indent="-216000" algn="just">
              <a:lnSpc>
                <a:spcPct val="100000"/>
              </a:lnSpc>
            </a:pPr>
            <a:endParaRPr lang="en-US" sz="1200" b="0" strike="noStrike" spc="-1">
              <a:latin typeface="Arial"/>
            </a:endParaRPr>
          </a:p>
          <a:p>
            <a:pPr marL="216000" indent="-216000" algn="just">
              <a:lnSpc>
                <a:spcPct val="100000"/>
              </a:lnSpc>
            </a:pPr>
            <a:r>
              <a:rPr lang="en-US" sz="1200" b="0" strike="noStrike" spc="-1">
                <a:latin typeface="Times New Roman"/>
                <a:ea typeface="Times New Roman"/>
              </a:rPr>
              <a:t>In addition, you can even choose email addresses with something about Jesus in it. It’s a quick and easy way to share the gospel without being “preachy” or “pushy.”</a:t>
            </a:r>
            <a:endParaRPr lang="en-US" sz="1200" b="0" strike="noStrike" spc="-1">
              <a:latin typeface="Arial"/>
            </a:endParaRPr>
          </a:p>
          <a:p>
            <a:pPr marL="216000" indent="-216000" algn="just">
              <a:lnSpc>
                <a:spcPct val="100000"/>
              </a:lnSpc>
            </a:pPr>
            <a:r>
              <a:rPr lang="en-US" sz="1200" b="0" strike="noStrike" spc="-1">
                <a:latin typeface="Times New Roman"/>
                <a:ea typeface="Times New Roman"/>
              </a:rPr>
              <a:t> </a:t>
            </a:r>
            <a:endParaRPr lang="en-US" sz="1200" b="0" strike="noStrike" spc="-1">
              <a:latin typeface="Arial"/>
            </a:endParaRPr>
          </a:p>
          <a:p>
            <a:pPr marL="216000" indent="-216000" algn="just">
              <a:lnSpc>
                <a:spcPct val="100000"/>
              </a:lnSpc>
            </a:pPr>
            <a:r>
              <a:rPr lang="en-US" sz="1200" b="0" strike="noStrike" spc="-1">
                <a:latin typeface="Times New Roman"/>
                <a:ea typeface="Times New Roman"/>
              </a:rPr>
              <a:t> … But this also has a much bigger impact than you would normally think.   Did you know:</a:t>
            </a:r>
            <a:endParaRPr lang="en-US" sz="1200" b="0" strike="noStrike" spc="-1">
              <a:latin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PlaceHolder 1"/>
          <p:cNvSpPr>
            <a:spLocks noGrp="1" noRot="1" noChangeAspect="1"/>
          </p:cNvSpPr>
          <p:nvPr>
            <p:ph type="sldImg"/>
          </p:nvPr>
        </p:nvSpPr>
        <p:spPr>
          <a:xfrm>
            <a:off x="1371600" y="764280"/>
            <a:ext cx="5028480" cy="3771360"/>
          </a:xfrm>
          <a:prstGeom prst="rect">
            <a:avLst/>
          </a:prstGeom>
        </p:spPr>
      </p:sp>
      <p:sp>
        <p:nvSpPr>
          <p:cNvPr id="234" name="PlaceHolder 2"/>
          <p:cNvSpPr>
            <a:spLocks noGrp="1"/>
          </p:cNvSpPr>
          <p:nvPr>
            <p:ph type="body"/>
          </p:nvPr>
        </p:nvSpPr>
        <p:spPr>
          <a:xfrm>
            <a:off x="777240" y="4777560"/>
            <a:ext cx="6217560" cy="3966840"/>
          </a:xfrm>
          <a:prstGeom prst="rect">
            <a:avLst/>
          </a:prstGeom>
        </p:spPr>
        <p:txBody>
          <a:bodyPr lIns="0" tIns="0" rIns="0" bIns="0">
            <a:noAutofit/>
          </a:bodyPr>
          <a:lstStyle/>
          <a:p>
            <a:r>
              <a:rPr lang="en-US" sz="2000" b="0" strike="noStrike" spc="-1">
                <a:latin typeface="Arial"/>
              </a:rPr>
              <a:t>9. Email Signatures – ILL – Officeworker who brought his own spoons.</a:t>
            </a:r>
          </a:p>
          <a:p>
            <a:r>
              <a:rPr lang="en-US" sz="2000" b="0" strike="noStrike" spc="-1">
                <a:latin typeface="Arial"/>
              </a:rPr>
              <a:t> </a:t>
            </a:r>
          </a:p>
          <a:p>
            <a:r>
              <a:rPr lang="en-US" sz="2000" b="0" strike="noStrike" spc="-1">
                <a:latin typeface="Arial"/>
              </a:rPr>
              <a:t>By including keywords, such as “Jesus Christ”, and “Savior”, and “Lord Jesus”, you include these words in the algorithms google uses to search your communications and, “IN THE INTEREST OF CUSTOM TAYLORING ADVERTISING TO THE MAXIMUM TARGETED AUDIENCE” google will consequently include images for products, items, pictures, quotes, and other such things in future searches your recipient may make online.</a:t>
            </a:r>
          </a:p>
          <a:p>
            <a:r>
              <a:rPr lang="en-US" sz="2000" b="0" strike="noStrike" spc="-1">
                <a:latin typeface="Arial"/>
              </a:rPr>
              <a:t> </a:t>
            </a:r>
          </a:p>
          <a:p>
            <a:r>
              <a:rPr lang="en-US" sz="2000" b="0" strike="noStrike" spc="-1">
                <a:latin typeface="Arial"/>
              </a:rPr>
              <a:t>:-P</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 name="PlaceHolder 1"/>
          <p:cNvSpPr>
            <a:spLocks noGrp="1" noRot="1" noChangeAspect="1"/>
          </p:cNvSpPr>
          <p:nvPr>
            <p:ph type="sldImg"/>
          </p:nvPr>
        </p:nvSpPr>
        <p:spPr>
          <a:xfrm>
            <a:off x="1371600" y="764280"/>
            <a:ext cx="5028480" cy="3771360"/>
          </a:xfrm>
          <a:prstGeom prst="rect">
            <a:avLst/>
          </a:prstGeom>
        </p:spPr>
      </p:sp>
      <p:sp>
        <p:nvSpPr>
          <p:cNvPr id="236" name="PlaceHolder 2"/>
          <p:cNvSpPr>
            <a:spLocks noGrp="1"/>
          </p:cNvSpPr>
          <p:nvPr>
            <p:ph type="body"/>
          </p:nvPr>
        </p:nvSpPr>
        <p:spPr>
          <a:xfrm>
            <a:off x="777240" y="4777560"/>
            <a:ext cx="6217560" cy="4915080"/>
          </a:xfrm>
          <a:prstGeom prst="rect">
            <a:avLst/>
          </a:prstGeom>
        </p:spPr>
        <p:txBody>
          <a:bodyPr lIns="0" tIns="0" rIns="0" bIns="0">
            <a:noAutofit/>
          </a:bodyPr>
          <a:lstStyle/>
          <a:p>
            <a:pPr marL="216000" indent="-216000" algn="just">
              <a:lnSpc>
                <a:spcPct val="100000"/>
              </a:lnSpc>
            </a:pPr>
            <a:r>
              <a:rPr lang="en-US" sz="1200" b="1" strike="noStrike" cap="all" spc="-1">
                <a:latin typeface="Times New Roman"/>
                <a:ea typeface="Times New Roman"/>
              </a:rPr>
              <a:t>11.  Clothing/ Apparel with Quotes - </a:t>
            </a:r>
            <a:r>
              <a:rPr lang="en-US" sz="1200" b="0" strike="noStrike" spc="-1">
                <a:latin typeface="Times New Roman"/>
                <a:ea typeface="Times New Roman"/>
              </a:rPr>
              <a:t>Another easy way to witness without speaking is to wear clothing with scripture, crosses, or the “Jesus Fish” symbol on them. There are plenty of hats, t-shirts, tote bags, backpacks, jewelry, and more.</a:t>
            </a:r>
            <a:endParaRPr lang="en-US" sz="1200" b="0" strike="noStrike" spc="-1">
              <a:latin typeface="Arial"/>
            </a:endParaRPr>
          </a:p>
          <a:p>
            <a:pPr marL="216000" indent="-216000" algn="just">
              <a:lnSpc>
                <a:spcPct val="100000"/>
              </a:lnSpc>
            </a:pPr>
            <a:endParaRPr lang="en-US" sz="1200" b="0" strike="noStrike" spc="-1">
              <a:latin typeface="Arial"/>
            </a:endParaRPr>
          </a:p>
          <a:p>
            <a:pPr marL="216000" indent="-216000" algn="just">
              <a:lnSpc>
                <a:spcPct val="100000"/>
              </a:lnSpc>
            </a:pPr>
            <a:r>
              <a:rPr lang="en-US" sz="1200" b="0" strike="noStrike" spc="-1">
                <a:latin typeface="Times New Roman"/>
                <a:ea typeface="Times New Roman"/>
              </a:rPr>
              <a:t>I’m not saying that your entire wardrobe has to be like this, or that you must wear this every day. I certainly don’t. But isn’t this an easy way to share Jesus? I mean, a tastefully designed hat with a cross isn’t tacky. </a:t>
            </a:r>
            <a:r>
              <a:rPr lang="en-US" sz="1200" b="1" u="sng" strike="noStrike" spc="-1">
                <a:uFillTx/>
                <a:latin typeface="Times New Roman"/>
                <a:ea typeface="Times New Roman"/>
              </a:rPr>
              <a:t>Most people are already sharing SOMETHING on their clothing.</a:t>
            </a:r>
            <a:r>
              <a:rPr lang="en-US" sz="1200" b="0" strike="noStrike" spc="-1">
                <a:latin typeface="Times New Roman"/>
                <a:ea typeface="Times New Roman"/>
              </a:rPr>
              <a:t> People wear clothing with NIKE swooshes various logos, and everything else.</a:t>
            </a:r>
            <a:endParaRPr lang="en-US" sz="1200" b="0" strike="noStrike" spc="-1">
              <a:latin typeface="Arial"/>
            </a:endParaRPr>
          </a:p>
          <a:p>
            <a:pPr marL="216000" indent="-216000" algn="just">
              <a:lnSpc>
                <a:spcPct val="100000"/>
              </a:lnSpc>
            </a:pPr>
            <a:endParaRPr lang="en-US" sz="1200" b="0" strike="noStrike" spc="-1">
              <a:latin typeface="Arial"/>
            </a:endParaRPr>
          </a:p>
          <a:p>
            <a:pPr marL="216000" indent="-216000" algn="just">
              <a:lnSpc>
                <a:spcPct val="100000"/>
              </a:lnSpc>
            </a:pPr>
            <a:r>
              <a:rPr lang="en-US" sz="1200" b="0" strike="noStrike" spc="-1">
                <a:latin typeface="Times New Roman"/>
                <a:ea typeface="Times New Roman"/>
              </a:rPr>
              <a:t>Why not have at least a hat or a couple of shirts that represent the most important being in the world, who offers salvation freely to whosoever believes on Him? Shouldn’t we be willing to represent Jesus? </a:t>
            </a:r>
            <a:r>
              <a:rPr lang="en-US" sz="1200" b="1" i="1" u="sng" strike="noStrike" spc="-1">
                <a:uFillTx/>
                <a:latin typeface="Times New Roman"/>
                <a:ea typeface="Times New Roman"/>
              </a:rPr>
              <a:t>However, I would warn against getting tattoos in this same way. God discourages that practice.</a:t>
            </a:r>
            <a:r>
              <a:rPr lang="en-US" sz="1200" b="0" strike="noStrike" spc="-1">
                <a:latin typeface="Times New Roman"/>
                <a:ea typeface="Times New Roman"/>
              </a:rPr>
              <a:t> (</a:t>
            </a:r>
            <a:r>
              <a:rPr lang="en-US" sz="1200" b="0" i="1" strike="noStrike" spc="-1">
                <a:latin typeface="Times New Roman"/>
                <a:ea typeface="Times New Roman"/>
              </a:rPr>
              <a:t>see Leviticus 19:28</a:t>
            </a:r>
            <a:r>
              <a:rPr lang="en-US" sz="1200" b="0" strike="noStrike" spc="-1">
                <a:latin typeface="Times New Roman"/>
                <a:ea typeface="Times New Roman"/>
              </a:rPr>
              <a:t>)</a:t>
            </a:r>
            <a:endParaRPr lang="en-US" sz="1200" b="0" strike="noStrike" spc="-1">
              <a:latin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 name="PlaceHolder 1"/>
          <p:cNvSpPr>
            <a:spLocks noGrp="1" noRot="1" noChangeAspect="1"/>
          </p:cNvSpPr>
          <p:nvPr>
            <p:ph type="sldImg"/>
          </p:nvPr>
        </p:nvSpPr>
        <p:spPr>
          <a:xfrm>
            <a:off x="1371600" y="764280"/>
            <a:ext cx="5028480" cy="3771360"/>
          </a:xfrm>
          <a:prstGeom prst="rect">
            <a:avLst/>
          </a:prstGeom>
        </p:spPr>
      </p:sp>
      <p:sp>
        <p:nvSpPr>
          <p:cNvPr id="238" name="PlaceHolder 2"/>
          <p:cNvSpPr>
            <a:spLocks noGrp="1"/>
          </p:cNvSpPr>
          <p:nvPr>
            <p:ph type="body"/>
          </p:nvPr>
        </p:nvSpPr>
        <p:spPr>
          <a:xfrm>
            <a:off x="777240" y="4777560"/>
            <a:ext cx="6217560" cy="4915080"/>
          </a:xfrm>
          <a:prstGeom prst="rect">
            <a:avLst/>
          </a:prstGeom>
        </p:spPr>
        <p:txBody>
          <a:bodyPr lIns="0" tIns="0" rIns="0" bIns="0">
            <a:noAutofit/>
          </a:bodyPr>
          <a:lstStyle/>
          <a:p>
            <a:pPr marL="216000" indent="-216000" algn="just">
              <a:lnSpc>
                <a:spcPct val="100000"/>
              </a:lnSpc>
            </a:pPr>
            <a:r>
              <a:rPr lang="en-US" sz="1200" b="1" strike="noStrike" cap="all" spc="-1">
                <a:latin typeface="Times New Roman"/>
                <a:ea typeface="Times New Roman"/>
              </a:rPr>
              <a:t>12. Jesus Saves ROUTER ID - </a:t>
            </a:r>
            <a:r>
              <a:rPr lang="en-US" sz="1200" b="0" strike="noStrike" spc="-1">
                <a:latin typeface="Times New Roman"/>
                <a:ea typeface="Times New Roman"/>
              </a:rPr>
              <a:t>When I set up the WI-FI router in my house, I couldn’t help but notice some of the network names in my neighborhood that showed up:</a:t>
            </a:r>
            <a:endParaRPr lang="en-US" sz="1200" b="0" strike="noStrike" spc="-1">
              <a:latin typeface="Arial"/>
            </a:endParaRPr>
          </a:p>
          <a:p>
            <a:pPr marL="216000" indent="-216000" algn="just">
              <a:lnSpc>
                <a:spcPct val="100000"/>
              </a:lnSpc>
            </a:pPr>
            <a:r>
              <a:rPr lang="en-US" sz="1200" b="0" strike="noStrike" spc="-1">
                <a:latin typeface="Times New Roman"/>
                <a:ea typeface="Times New Roman"/>
              </a:rPr>
              <a:t> </a:t>
            </a:r>
            <a:endParaRPr lang="en-US" sz="1200" b="0" strike="noStrike" spc="-1">
              <a:latin typeface="Arial"/>
            </a:endParaRPr>
          </a:p>
          <a:p>
            <a:pPr marL="216000" indent="-216000" algn="just">
              <a:lnSpc>
                <a:spcPct val="100000"/>
              </a:lnSpc>
            </a:pPr>
            <a:r>
              <a:rPr lang="en-US" sz="1200" b="0" strike="noStrike" spc="-1">
                <a:latin typeface="Times New Roman"/>
                <a:ea typeface="Times New Roman"/>
              </a:rPr>
              <a:t>- FBI SURVEILLANCE VAN</a:t>
            </a:r>
            <a:endParaRPr lang="en-US" sz="1200" b="0" strike="noStrike" spc="-1">
              <a:latin typeface="Arial"/>
            </a:endParaRPr>
          </a:p>
          <a:p>
            <a:pPr marL="216000" indent="-216000" algn="just">
              <a:lnSpc>
                <a:spcPct val="100000"/>
              </a:lnSpc>
            </a:pPr>
            <a:r>
              <a:rPr lang="en-US" sz="1200" b="0" strike="noStrike" spc="-1">
                <a:latin typeface="Times New Roman"/>
                <a:ea typeface="Times New Roman"/>
              </a:rPr>
              <a:t>- GET YOUR OWN WIFI</a:t>
            </a:r>
            <a:endParaRPr lang="en-US" sz="1200" b="0" strike="noStrike" spc="-1">
              <a:latin typeface="Arial"/>
            </a:endParaRPr>
          </a:p>
          <a:p>
            <a:pPr marL="216000" indent="-216000" algn="just">
              <a:lnSpc>
                <a:spcPct val="100000"/>
              </a:lnSpc>
            </a:pPr>
            <a:r>
              <a:rPr lang="en-US" sz="1200" b="0" strike="noStrike" spc="-1">
                <a:latin typeface="Times New Roman"/>
                <a:ea typeface="Times New Roman"/>
              </a:rPr>
              <a:t>- SYSLINK</a:t>
            </a:r>
            <a:endParaRPr lang="en-US" sz="1200" b="0" strike="noStrike" spc="-1">
              <a:latin typeface="Arial"/>
            </a:endParaRPr>
          </a:p>
          <a:p>
            <a:pPr marL="216000" indent="-216000" algn="just">
              <a:lnSpc>
                <a:spcPct val="100000"/>
              </a:lnSpc>
            </a:pPr>
            <a:r>
              <a:rPr lang="en-US" sz="1200" b="0" strike="noStrike" spc="-1">
                <a:latin typeface="Times New Roman"/>
                <a:ea typeface="Times New Roman"/>
              </a:rPr>
              <a:t> </a:t>
            </a:r>
            <a:endParaRPr lang="en-US" sz="1200" b="0" strike="noStrike" spc="-1">
              <a:latin typeface="Arial"/>
            </a:endParaRPr>
          </a:p>
          <a:p>
            <a:pPr marL="216000" indent="-216000" algn="just">
              <a:lnSpc>
                <a:spcPct val="100000"/>
              </a:lnSpc>
            </a:pPr>
            <a:r>
              <a:rPr lang="en-US" sz="1200" b="1" u="sng" strike="noStrike" spc="-1">
                <a:uFillTx/>
                <a:latin typeface="Times New Roman"/>
                <a:ea typeface="Times New Roman"/>
              </a:rPr>
              <a:t>I had an idea: Why not name MY router something to tell others about Jesus? So I named my WI-FI connection “Jesus Saves.”</a:t>
            </a:r>
            <a:r>
              <a:rPr lang="en-US" sz="1200" b="0" strike="noStrike" spc="-1">
                <a:latin typeface="Times New Roman"/>
                <a:ea typeface="Times New Roman"/>
              </a:rPr>
              <a:t> Anytime someone searches for internet signals to connect to, they’ll see this name.</a:t>
            </a:r>
            <a:endParaRPr lang="en-US" sz="1200" b="0" strike="noStrike" spc="-1">
              <a:latin typeface="Arial"/>
            </a:endParaRPr>
          </a:p>
          <a:p>
            <a:pPr marL="216000" indent="-216000" algn="just">
              <a:lnSpc>
                <a:spcPct val="100000"/>
              </a:lnSpc>
            </a:pPr>
            <a:endParaRPr lang="en-US" sz="1200" b="0" strike="noStrike" spc="-1">
              <a:latin typeface="Arial"/>
            </a:endParaRPr>
          </a:p>
          <a:p>
            <a:pPr marL="216000" indent="-216000" algn="just">
              <a:lnSpc>
                <a:spcPct val="100000"/>
              </a:lnSpc>
            </a:pPr>
            <a:r>
              <a:rPr lang="en-US" sz="1200" b="0" strike="noStrike" spc="-1">
                <a:latin typeface="Times New Roman"/>
                <a:ea typeface="Times New Roman"/>
              </a:rPr>
              <a:t>It’s simple, yet it may speak to someone one day. Who knows how the Lord may use that?</a:t>
            </a:r>
            <a:endParaRPr lang="en-US" sz="1200" b="0" strike="noStrike" spc="-1">
              <a:latin typeface="Arial"/>
            </a:endParaRPr>
          </a:p>
          <a:p>
            <a:pPr marL="216000" indent="-216000" algn="just">
              <a:lnSpc>
                <a:spcPct val="100000"/>
              </a:lnSpc>
            </a:pPr>
            <a:r>
              <a:rPr lang="en-US" sz="2000" b="0" strike="noStrike" spc="-1">
                <a:latin typeface="Times New Roman"/>
                <a:ea typeface="Times New Roman"/>
              </a:rPr>
              <a:t> </a:t>
            </a:r>
            <a:endParaRPr lang="en-US" sz="2000" b="0" strike="noStrike" spc="-1">
              <a:latin typeface="Arial"/>
            </a:endParaRPr>
          </a:p>
          <a:p>
            <a:pPr marL="216000" indent="-216000" algn="just">
              <a:lnSpc>
                <a:spcPct val="100000"/>
              </a:lnSpc>
            </a:pPr>
            <a:r>
              <a:rPr lang="en-US" sz="1200" b="0" strike="noStrike" spc="-1">
                <a:latin typeface="Times New Roman"/>
                <a:ea typeface="Times New Roman"/>
              </a:rPr>
              <a:t>A few years ago someone asked me if I could fix their laptop. Windows was running too slow to do anything with. I turned it on it it’s running ‘Windows – Virus edition!’ This was a shop computer for looking up parts on the internet. So I wiped it and installed linux. The password was “salvationinjesusalone”. Every time that mechanic boots up his laptop, or installs software, or allows updates, or accesses ANYTHING requiring authorization, he must enter this password.</a:t>
            </a:r>
            <a:endParaRPr lang="en-US" sz="1200" b="0" strike="noStrike" spc="-1">
              <a:latin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PlaceHolder 1"/>
          <p:cNvSpPr>
            <a:spLocks noGrp="1" noRot="1" noChangeAspect="1"/>
          </p:cNvSpPr>
          <p:nvPr>
            <p:ph type="sldImg"/>
          </p:nvPr>
        </p:nvSpPr>
        <p:spPr>
          <a:xfrm>
            <a:off x="1371600" y="764280"/>
            <a:ext cx="5028480" cy="3771360"/>
          </a:xfrm>
          <a:prstGeom prst="rect">
            <a:avLst/>
          </a:prstGeom>
        </p:spPr>
      </p:sp>
      <p:sp>
        <p:nvSpPr>
          <p:cNvPr id="240" name="PlaceHolder 2"/>
          <p:cNvSpPr>
            <a:spLocks noGrp="1"/>
          </p:cNvSpPr>
          <p:nvPr>
            <p:ph type="body"/>
          </p:nvPr>
        </p:nvSpPr>
        <p:spPr>
          <a:xfrm>
            <a:off x="777240" y="4777560"/>
            <a:ext cx="6217560" cy="4915080"/>
          </a:xfrm>
          <a:prstGeom prst="rect">
            <a:avLst/>
          </a:prstGeom>
        </p:spPr>
        <p:txBody>
          <a:bodyPr lIns="0" tIns="0" rIns="0" bIns="0">
            <a:noAutofit/>
          </a:bodyPr>
          <a:lstStyle/>
          <a:p>
            <a:pPr marL="216000" indent="-216000" algn="just">
              <a:lnSpc>
                <a:spcPct val="100000"/>
              </a:lnSpc>
            </a:pPr>
            <a:r>
              <a:rPr lang="en-US" sz="1200" b="1" strike="noStrike" cap="all" spc="-1">
                <a:latin typeface="Times New Roman"/>
                <a:ea typeface="Times New Roman"/>
              </a:rPr>
              <a:t>13. Letting Your Light Shine - </a:t>
            </a:r>
            <a:r>
              <a:rPr lang="en-US" sz="1200" b="0" strike="noStrike" spc="-1">
                <a:latin typeface="Times New Roman"/>
                <a:ea typeface="Times New Roman"/>
              </a:rPr>
              <a:t>Last but not least, we can witness silently in the way that we lead our daily lives. Jesus told us to let our light shine before others: </a:t>
            </a:r>
            <a:r>
              <a:rPr lang="en-US" sz="1200" b="0" i="1" strike="noStrike" spc="-1">
                <a:solidFill>
                  <a:srgbClr val="0F243E"/>
                </a:solidFill>
                <a:latin typeface="Times New Roman"/>
                <a:ea typeface="Times New Roman"/>
              </a:rPr>
              <a:t>“Let your light so shine before men, that they may see your good works, and glorify your Father which is in heaven”</a:t>
            </a:r>
            <a:r>
              <a:rPr lang="en-US" sz="1200" b="0" strike="noStrike" spc="-1">
                <a:solidFill>
                  <a:srgbClr val="0F243E"/>
                </a:solidFill>
                <a:latin typeface="Times New Roman"/>
                <a:ea typeface="Times New Roman"/>
              </a:rPr>
              <a:t> </a:t>
            </a:r>
            <a:r>
              <a:rPr lang="en-US" sz="1200" b="0" strike="noStrike" spc="-1">
                <a:latin typeface="Times New Roman"/>
                <a:ea typeface="Times New Roman"/>
              </a:rPr>
              <a:t>(Matthew 5:16).</a:t>
            </a:r>
            <a:endParaRPr lang="en-US" sz="1200" b="0" strike="noStrike" spc="-1">
              <a:latin typeface="Arial"/>
            </a:endParaRPr>
          </a:p>
          <a:p>
            <a:pPr marL="216000" indent="-216000" algn="just">
              <a:lnSpc>
                <a:spcPct val="100000"/>
              </a:lnSpc>
            </a:pPr>
            <a:endParaRPr lang="en-US" sz="1200" b="0" strike="noStrike" spc="-1">
              <a:latin typeface="Arial"/>
            </a:endParaRPr>
          </a:p>
          <a:p>
            <a:pPr marL="216000" indent="-216000" algn="just">
              <a:lnSpc>
                <a:spcPct val="100000"/>
              </a:lnSpc>
            </a:pPr>
            <a:r>
              <a:rPr lang="en-US" sz="1200" b="0" strike="noStrike" spc="-1">
                <a:latin typeface="Times New Roman"/>
                <a:ea typeface="Times New Roman"/>
              </a:rPr>
              <a:t>When we treat people with respect, are faithful and loving to our spouses and families, help out those in need, and stand for righteousness in a wicked world, it can do wonders. Someone once said that “A glowing Christian testimony is worth an entire library full of arguments.”</a:t>
            </a:r>
            <a:endParaRPr lang="en-US" sz="1200" b="0" strike="noStrike" spc="-1">
              <a:latin typeface="Arial"/>
            </a:endParaRPr>
          </a:p>
          <a:p>
            <a:pPr marL="216000" indent="-216000" algn="just">
              <a:lnSpc>
                <a:spcPct val="100000"/>
              </a:lnSpc>
            </a:pPr>
            <a:endParaRPr lang="en-US" sz="1200" b="0" strike="noStrike" spc="-1">
              <a:latin typeface="Arial"/>
            </a:endParaRPr>
          </a:p>
          <a:p>
            <a:pPr marL="216000" indent="-216000" algn="just">
              <a:lnSpc>
                <a:spcPct val="100000"/>
              </a:lnSpc>
            </a:pPr>
            <a:r>
              <a:rPr lang="en-US" sz="1200" b="0" strike="noStrike" spc="-1">
                <a:latin typeface="Times New Roman"/>
                <a:ea typeface="Times New Roman"/>
              </a:rPr>
              <a:t>Let’s share our faith in how we live our lives, and let’s tell people how glad we are to have Jesus. Let’s not be walking contradictions. When we make a mistake or sin, </a:t>
            </a:r>
            <a:r>
              <a:rPr lang="en-US" sz="1200" b="0" u="sng" strike="noStrike" spc="-1">
                <a:uFillTx/>
                <a:latin typeface="Times New Roman"/>
                <a:ea typeface="Times New Roman"/>
              </a:rPr>
              <a:t>let us be quick to admit fault and tell others that what we did was wrong, and that we sinned against God in doing “such and such.”</a:t>
            </a:r>
            <a:endParaRPr lang="en-US" sz="1200" b="0" strike="noStrike" spc="-1">
              <a:latin typeface="Arial"/>
            </a:endParaRPr>
          </a:p>
          <a:p>
            <a:pPr marL="216000" indent="-216000" algn="just">
              <a:lnSpc>
                <a:spcPct val="100000"/>
              </a:lnSpc>
            </a:pPr>
            <a:endParaRPr lang="en-US" sz="1200" b="0" strike="noStrike" spc="-1">
              <a:latin typeface="Arial"/>
            </a:endParaRPr>
          </a:p>
          <a:p>
            <a:pPr marL="216000" indent="-216000" algn="just">
              <a:lnSpc>
                <a:spcPct val="100000"/>
              </a:lnSpc>
            </a:pPr>
            <a:r>
              <a:rPr lang="en-US" sz="1200" b="0" strike="noStrike" spc="-1">
                <a:latin typeface="Times New Roman"/>
                <a:ea typeface="Times New Roman"/>
              </a:rPr>
              <a:t>We should always be ready to share the gospel with anyone we can. Jesus said this: </a:t>
            </a:r>
            <a:r>
              <a:rPr lang="en-US" sz="1200" b="0" i="1" strike="noStrike" spc="-1">
                <a:solidFill>
                  <a:srgbClr val="0F243E"/>
                </a:solidFill>
                <a:latin typeface="Times New Roman"/>
                <a:ea typeface="Times New Roman"/>
              </a:rPr>
              <a:t>“But whosoever shall deny me before men, him will I also deny before my Father which is in heaven”</a:t>
            </a:r>
            <a:r>
              <a:rPr lang="en-US" sz="1200" b="0" strike="noStrike" spc="-1">
                <a:latin typeface="Times New Roman"/>
                <a:ea typeface="Times New Roman"/>
              </a:rPr>
              <a:t> (Matthew 10:33). We should preach the gospel to every creature, and that involves using words. Keep in mind, there are many extra ways to share the gospel! Sometimes without even using words.</a:t>
            </a:r>
            <a:endParaRPr lang="en-US" sz="1200" b="0" strike="noStrike" spc="-1">
              <a:latin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504000" y="301320"/>
            <a:ext cx="9071640" cy="1262160"/>
          </a:xfrm>
          <a:prstGeom prst="rect">
            <a:avLst/>
          </a:prstGeom>
        </p:spPr>
        <p:txBody>
          <a:bodyPr lIns="0" tIns="0" rIns="0" bIns="0" anchor="ctr">
            <a:noAutofit/>
          </a:bodyPr>
          <a:lstStyle/>
          <a:p>
            <a:pPr algn="ctr"/>
            <a:endParaRPr lang="en-US" sz="4400" b="0" strike="noStrike" spc="-1">
              <a:solidFill>
                <a:srgbClr val="FFFFFF"/>
              </a:solidFill>
              <a:latin typeface="Arial"/>
            </a:endParaRPr>
          </a:p>
        </p:txBody>
      </p:sp>
      <p:sp>
        <p:nvSpPr>
          <p:cNvPr id="6" name="PlaceHolder 2"/>
          <p:cNvSpPr>
            <a:spLocks noGrp="1"/>
          </p:cNvSpPr>
          <p:nvPr>
            <p:ph type="subTitle"/>
          </p:nvPr>
        </p:nvSpPr>
        <p:spPr>
          <a:xfrm>
            <a:off x="504000" y="1769040"/>
            <a:ext cx="9071640" cy="43840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301320"/>
            <a:ext cx="9071640" cy="1262160"/>
          </a:xfrm>
          <a:prstGeom prst="rect">
            <a:avLst/>
          </a:prstGeom>
        </p:spPr>
        <p:txBody>
          <a:bodyPr lIns="0" tIns="0" rIns="0" bIns="0" anchor="ctr">
            <a:noAutofit/>
          </a:bodyPr>
          <a:lstStyle/>
          <a:p>
            <a:pPr algn="ctr"/>
            <a:endParaRPr lang="en-US" sz="4400" b="0" strike="noStrike" spc="-1">
              <a:solidFill>
                <a:srgbClr val="FFFFFF"/>
              </a:solidFill>
              <a:latin typeface="Arial"/>
            </a:endParaRPr>
          </a:p>
        </p:txBody>
      </p:sp>
      <p:sp>
        <p:nvSpPr>
          <p:cNvPr id="8" name="PlaceHolder 2"/>
          <p:cNvSpPr>
            <a:spLocks noGrp="1"/>
          </p:cNvSpPr>
          <p:nvPr>
            <p:ph type="body"/>
          </p:nvPr>
        </p:nvSpPr>
        <p:spPr>
          <a:xfrm>
            <a:off x="504000" y="1769040"/>
            <a:ext cx="9071640" cy="4384080"/>
          </a:xfrm>
          <a:prstGeom prst="rect">
            <a:avLst/>
          </a:prstGeom>
        </p:spPr>
        <p:txBody>
          <a:bodyPr lIns="0" tIns="0" rIns="0" bIns="0">
            <a:normAutofit/>
          </a:bodyPr>
          <a:lstStyle/>
          <a:p>
            <a:endParaRPr lang="en-US" sz="3200" b="0" strike="noStrike" spc="-1">
              <a:solidFill>
                <a:srgbClr val="FFFFFF"/>
              </a:solidFill>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301320"/>
            <a:ext cx="9071640" cy="1262160"/>
          </a:xfrm>
          <a:prstGeom prst="rect">
            <a:avLst/>
          </a:prstGeom>
        </p:spPr>
        <p:txBody>
          <a:bodyPr lIns="0" tIns="0" rIns="0" bIns="0" anchor="ctr">
            <a:noAutofit/>
          </a:bodyPr>
          <a:lstStyle/>
          <a:p>
            <a:pPr algn="ctr"/>
            <a:endParaRPr lang="en-US" sz="4400" b="0" strike="noStrike" spc="-1">
              <a:solidFill>
                <a:srgbClr val="FFFFFF"/>
              </a:solidFill>
              <a:latin typeface="Arial"/>
            </a:endParaRPr>
          </a:p>
        </p:txBody>
      </p:sp>
      <p:sp>
        <p:nvSpPr>
          <p:cNvPr id="10" name="PlaceHolder 2"/>
          <p:cNvSpPr>
            <a:spLocks noGrp="1"/>
          </p:cNvSpPr>
          <p:nvPr>
            <p:ph type="body"/>
          </p:nvPr>
        </p:nvSpPr>
        <p:spPr>
          <a:xfrm>
            <a:off x="504000" y="1769040"/>
            <a:ext cx="4426920" cy="4384080"/>
          </a:xfrm>
          <a:prstGeom prst="rect">
            <a:avLst/>
          </a:prstGeom>
        </p:spPr>
        <p:txBody>
          <a:bodyPr lIns="0" tIns="0" rIns="0" bIns="0">
            <a:normAutofit/>
          </a:bodyPr>
          <a:lstStyle/>
          <a:p>
            <a:endParaRPr lang="en-US" sz="3200" b="0" strike="noStrike" spc="-1">
              <a:solidFill>
                <a:srgbClr val="FFFFFF"/>
              </a:solidFill>
              <a:latin typeface="Arial"/>
            </a:endParaRPr>
          </a:p>
        </p:txBody>
      </p:sp>
      <p:sp>
        <p:nvSpPr>
          <p:cNvPr id="11" name="PlaceHolder 3"/>
          <p:cNvSpPr>
            <a:spLocks noGrp="1"/>
          </p:cNvSpPr>
          <p:nvPr>
            <p:ph type="body"/>
          </p:nvPr>
        </p:nvSpPr>
        <p:spPr>
          <a:xfrm>
            <a:off x="5152680" y="1769040"/>
            <a:ext cx="4426920" cy="4384080"/>
          </a:xfrm>
          <a:prstGeom prst="rect">
            <a:avLst/>
          </a:prstGeom>
        </p:spPr>
        <p:txBody>
          <a:bodyPr lIns="0" tIns="0" rIns="0" bIns="0">
            <a:normAutofit/>
          </a:bodyPr>
          <a:lstStyle/>
          <a:p>
            <a:endParaRPr lang="en-US" sz="3200" b="0" strike="noStrike" spc="-1">
              <a:solidFill>
                <a:srgbClr val="FFFFFF"/>
              </a:solidFill>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504000" y="301320"/>
            <a:ext cx="9071640" cy="1262160"/>
          </a:xfrm>
          <a:prstGeom prst="rect">
            <a:avLst/>
          </a:prstGeom>
        </p:spPr>
        <p:txBody>
          <a:bodyPr lIns="0" tIns="0" rIns="0" bIns="0" anchor="ctr">
            <a:noAutofit/>
          </a:bodyPr>
          <a:lstStyle/>
          <a:p>
            <a:pPr algn="ctr"/>
            <a:endParaRPr lang="en-US" sz="4400" b="0" strike="noStrike" spc="-1">
              <a:solidFill>
                <a:srgbClr val="FFFFFF"/>
              </a:solidFill>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504000" y="301320"/>
            <a:ext cx="9071640" cy="585180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504000" y="301320"/>
            <a:ext cx="9071640" cy="1262160"/>
          </a:xfrm>
          <a:prstGeom prst="rect">
            <a:avLst/>
          </a:prstGeom>
        </p:spPr>
        <p:txBody>
          <a:bodyPr lIns="0" tIns="0" rIns="0" bIns="0" anchor="ctr">
            <a:noAutofit/>
          </a:bodyPr>
          <a:lstStyle/>
          <a:p>
            <a:pPr algn="ctr"/>
            <a:endParaRPr lang="en-US" sz="4400" b="0" strike="noStrike" spc="-1">
              <a:solidFill>
                <a:srgbClr val="FFFFFF"/>
              </a:solidFill>
              <a:latin typeface="Arial"/>
            </a:endParaRPr>
          </a:p>
        </p:txBody>
      </p:sp>
      <p:sp>
        <p:nvSpPr>
          <p:cNvPr id="15" name="PlaceHolder 2"/>
          <p:cNvSpPr>
            <a:spLocks noGrp="1"/>
          </p:cNvSpPr>
          <p:nvPr>
            <p:ph type="body"/>
          </p:nvPr>
        </p:nvSpPr>
        <p:spPr>
          <a:xfrm>
            <a:off x="504000" y="1769040"/>
            <a:ext cx="4426920" cy="2090880"/>
          </a:xfrm>
          <a:prstGeom prst="rect">
            <a:avLst/>
          </a:prstGeom>
        </p:spPr>
        <p:txBody>
          <a:bodyPr lIns="0" tIns="0" rIns="0" bIns="0">
            <a:normAutofit/>
          </a:bodyPr>
          <a:lstStyle/>
          <a:p>
            <a:endParaRPr lang="en-US" sz="3200" b="0" strike="noStrike" spc="-1">
              <a:solidFill>
                <a:srgbClr val="FFFFFF"/>
              </a:solidFill>
              <a:latin typeface="Arial"/>
            </a:endParaRPr>
          </a:p>
        </p:txBody>
      </p:sp>
      <p:sp>
        <p:nvSpPr>
          <p:cNvPr id="16" name="PlaceHolder 3"/>
          <p:cNvSpPr>
            <a:spLocks noGrp="1"/>
          </p:cNvSpPr>
          <p:nvPr>
            <p:ph type="body"/>
          </p:nvPr>
        </p:nvSpPr>
        <p:spPr>
          <a:xfrm>
            <a:off x="5152680" y="1769040"/>
            <a:ext cx="4426920" cy="4384080"/>
          </a:xfrm>
          <a:prstGeom prst="rect">
            <a:avLst/>
          </a:prstGeom>
        </p:spPr>
        <p:txBody>
          <a:bodyPr lIns="0" tIns="0" rIns="0" bIns="0">
            <a:normAutofit/>
          </a:bodyPr>
          <a:lstStyle/>
          <a:p>
            <a:endParaRPr lang="en-US" sz="3200" b="0" strike="noStrike" spc="-1">
              <a:solidFill>
                <a:srgbClr val="FFFFFF"/>
              </a:solidFill>
              <a:latin typeface="Arial"/>
            </a:endParaRPr>
          </a:p>
        </p:txBody>
      </p:sp>
      <p:sp>
        <p:nvSpPr>
          <p:cNvPr id="17" name="PlaceHolder 4"/>
          <p:cNvSpPr>
            <a:spLocks noGrp="1"/>
          </p:cNvSpPr>
          <p:nvPr>
            <p:ph type="body"/>
          </p:nvPr>
        </p:nvSpPr>
        <p:spPr>
          <a:xfrm>
            <a:off x="504000" y="4059000"/>
            <a:ext cx="4426920" cy="2090880"/>
          </a:xfrm>
          <a:prstGeom prst="rect">
            <a:avLst/>
          </a:prstGeom>
        </p:spPr>
        <p:txBody>
          <a:bodyPr lIns="0" tIns="0" rIns="0" bIns="0">
            <a:normAutofit/>
          </a:bodyPr>
          <a:lstStyle/>
          <a:p>
            <a:endParaRPr lang="en-US" sz="3200" b="0" strike="noStrike" spc="-1">
              <a:solidFill>
                <a:srgbClr val="FFFFFF"/>
              </a:solidFill>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504000" y="301320"/>
            <a:ext cx="9071640" cy="1262160"/>
          </a:xfrm>
          <a:prstGeom prst="rect">
            <a:avLst/>
          </a:prstGeom>
        </p:spPr>
        <p:txBody>
          <a:bodyPr lIns="0" tIns="0" rIns="0" bIns="0" anchor="ctr">
            <a:noAutofit/>
          </a:bodyPr>
          <a:lstStyle/>
          <a:p>
            <a:pPr algn="ctr"/>
            <a:endParaRPr lang="en-US" sz="4400" b="0" strike="noStrike" spc="-1">
              <a:solidFill>
                <a:srgbClr val="FFFFFF"/>
              </a:solidFill>
              <a:latin typeface="Arial"/>
            </a:endParaRPr>
          </a:p>
        </p:txBody>
      </p:sp>
      <p:sp>
        <p:nvSpPr>
          <p:cNvPr id="19" name="PlaceHolder 2"/>
          <p:cNvSpPr>
            <a:spLocks noGrp="1"/>
          </p:cNvSpPr>
          <p:nvPr>
            <p:ph type="body"/>
          </p:nvPr>
        </p:nvSpPr>
        <p:spPr>
          <a:xfrm>
            <a:off x="504000" y="1769040"/>
            <a:ext cx="4426920" cy="4384080"/>
          </a:xfrm>
          <a:prstGeom prst="rect">
            <a:avLst/>
          </a:prstGeom>
        </p:spPr>
        <p:txBody>
          <a:bodyPr lIns="0" tIns="0" rIns="0" bIns="0">
            <a:normAutofit/>
          </a:bodyPr>
          <a:lstStyle/>
          <a:p>
            <a:endParaRPr lang="en-US" sz="3200" b="0" strike="noStrike" spc="-1">
              <a:solidFill>
                <a:srgbClr val="FFFFFF"/>
              </a:solidFill>
              <a:latin typeface="Arial"/>
            </a:endParaRPr>
          </a:p>
        </p:txBody>
      </p:sp>
      <p:sp>
        <p:nvSpPr>
          <p:cNvPr id="20" name="PlaceHolder 3"/>
          <p:cNvSpPr>
            <a:spLocks noGrp="1"/>
          </p:cNvSpPr>
          <p:nvPr>
            <p:ph type="body"/>
          </p:nvPr>
        </p:nvSpPr>
        <p:spPr>
          <a:xfrm>
            <a:off x="5152680" y="1769040"/>
            <a:ext cx="4426920" cy="2090880"/>
          </a:xfrm>
          <a:prstGeom prst="rect">
            <a:avLst/>
          </a:prstGeom>
        </p:spPr>
        <p:txBody>
          <a:bodyPr lIns="0" tIns="0" rIns="0" bIns="0">
            <a:normAutofit/>
          </a:bodyPr>
          <a:lstStyle/>
          <a:p>
            <a:endParaRPr lang="en-US" sz="3200" b="0" strike="noStrike" spc="-1">
              <a:solidFill>
                <a:srgbClr val="FFFFFF"/>
              </a:solidFill>
              <a:latin typeface="Arial"/>
            </a:endParaRPr>
          </a:p>
        </p:txBody>
      </p:sp>
      <p:sp>
        <p:nvSpPr>
          <p:cNvPr id="21" name="PlaceHolder 4"/>
          <p:cNvSpPr>
            <a:spLocks noGrp="1"/>
          </p:cNvSpPr>
          <p:nvPr>
            <p:ph type="body"/>
          </p:nvPr>
        </p:nvSpPr>
        <p:spPr>
          <a:xfrm>
            <a:off x="5152680" y="4059000"/>
            <a:ext cx="4426920" cy="2090880"/>
          </a:xfrm>
          <a:prstGeom prst="rect">
            <a:avLst/>
          </a:prstGeom>
        </p:spPr>
        <p:txBody>
          <a:bodyPr lIns="0" tIns="0" rIns="0" bIns="0">
            <a:normAutofit/>
          </a:bodyPr>
          <a:lstStyle/>
          <a:p>
            <a:endParaRPr lang="en-US" sz="3200" b="0" strike="noStrike" spc="-1">
              <a:solidFill>
                <a:srgbClr val="FFFFFF"/>
              </a:solidFill>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504000" y="301320"/>
            <a:ext cx="9071640" cy="1262160"/>
          </a:xfrm>
          <a:prstGeom prst="rect">
            <a:avLst/>
          </a:prstGeom>
        </p:spPr>
        <p:txBody>
          <a:bodyPr lIns="0" tIns="0" rIns="0" bIns="0" anchor="ctr">
            <a:noAutofit/>
          </a:bodyPr>
          <a:lstStyle/>
          <a:p>
            <a:pPr algn="ctr"/>
            <a:endParaRPr lang="en-US" sz="4400" b="0" strike="noStrike" spc="-1">
              <a:solidFill>
                <a:srgbClr val="FFFFFF"/>
              </a:solidFill>
              <a:latin typeface="Arial"/>
            </a:endParaRPr>
          </a:p>
        </p:txBody>
      </p:sp>
      <p:sp>
        <p:nvSpPr>
          <p:cNvPr id="23" name="PlaceHolder 2"/>
          <p:cNvSpPr>
            <a:spLocks noGrp="1"/>
          </p:cNvSpPr>
          <p:nvPr>
            <p:ph type="body"/>
          </p:nvPr>
        </p:nvSpPr>
        <p:spPr>
          <a:xfrm>
            <a:off x="504000" y="1769040"/>
            <a:ext cx="4426920" cy="2090880"/>
          </a:xfrm>
          <a:prstGeom prst="rect">
            <a:avLst/>
          </a:prstGeom>
        </p:spPr>
        <p:txBody>
          <a:bodyPr lIns="0" tIns="0" rIns="0" bIns="0">
            <a:normAutofit/>
          </a:bodyPr>
          <a:lstStyle/>
          <a:p>
            <a:endParaRPr lang="en-US" sz="3200" b="0" strike="noStrike" spc="-1">
              <a:solidFill>
                <a:srgbClr val="FFFFFF"/>
              </a:solidFill>
              <a:latin typeface="Arial"/>
            </a:endParaRPr>
          </a:p>
        </p:txBody>
      </p:sp>
      <p:sp>
        <p:nvSpPr>
          <p:cNvPr id="24" name="PlaceHolder 3"/>
          <p:cNvSpPr>
            <a:spLocks noGrp="1"/>
          </p:cNvSpPr>
          <p:nvPr>
            <p:ph type="body"/>
          </p:nvPr>
        </p:nvSpPr>
        <p:spPr>
          <a:xfrm>
            <a:off x="5152680" y="1769040"/>
            <a:ext cx="4426920" cy="2090880"/>
          </a:xfrm>
          <a:prstGeom prst="rect">
            <a:avLst/>
          </a:prstGeom>
        </p:spPr>
        <p:txBody>
          <a:bodyPr lIns="0" tIns="0" rIns="0" bIns="0">
            <a:normAutofit/>
          </a:bodyPr>
          <a:lstStyle/>
          <a:p>
            <a:endParaRPr lang="en-US" sz="3200" b="0" strike="noStrike" spc="-1">
              <a:solidFill>
                <a:srgbClr val="FFFFFF"/>
              </a:solidFill>
              <a:latin typeface="Arial"/>
            </a:endParaRPr>
          </a:p>
        </p:txBody>
      </p:sp>
      <p:sp>
        <p:nvSpPr>
          <p:cNvPr id="25" name="PlaceHolder 4"/>
          <p:cNvSpPr>
            <a:spLocks noGrp="1"/>
          </p:cNvSpPr>
          <p:nvPr>
            <p:ph type="body"/>
          </p:nvPr>
        </p:nvSpPr>
        <p:spPr>
          <a:xfrm>
            <a:off x="504000" y="4059000"/>
            <a:ext cx="9071640" cy="2090880"/>
          </a:xfrm>
          <a:prstGeom prst="rect">
            <a:avLst/>
          </a:prstGeom>
        </p:spPr>
        <p:txBody>
          <a:bodyPr lIns="0" tIns="0" rIns="0" bIns="0">
            <a:normAutofit/>
          </a:bodyPr>
          <a:lstStyle/>
          <a:p>
            <a:endParaRPr lang="en-US" sz="3200" b="0" strike="noStrike" spc="-1">
              <a:solidFill>
                <a:srgbClr val="FFFFFF"/>
              </a:solidFill>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301320"/>
            <a:ext cx="9071640" cy="1262160"/>
          </a:xfrm>
          <a:prstGeom prst="rect">
            <a:avLst/>
          </a:prstGeom>
        </p:spPr>
        <p:txBody>
          <a:bodyPr lIns="0" tIns="0" rIns="0" bIns="0" anchor="ctr">
            <a:noAutofit/>
          </a:bodyPr>
          <a:lstStyle/>
          <a:p>
            <a:pPr algn="ctr"/>
            <a:endParaRPr lang="en-US" sz="4400" b="0" strike="noStrike" spc="-1">
              <a:solidFill>
                <a:srgbClr val="FFFFFF"/>
              </a:solidFill>
              <a:latin typeface="Arial"/>
            </a:endParaRPr>
          </a:p>
        </p:txBody>
      </p:sp>
      <p:sp>
        <p:nvSpPr>
          <p:cNvPr id="27" name="PlaceHolder 2"/>
          <p:cNvSpPr>
            <a:spLocks noGrp="1"/>
          </p:cNvSpPr>
          <p:nvPr>
            <p:ph type="body"/>
          </p:nvPr>
        </p:nvSpPr>
        <p:spPr>
          <a:xfrm>
            <a:off x="504000" y="1769040"/>
            <a:ext cx="9071640" cy="2090880"/>
          </a:xfrm>
          <a:prstGeom prst="rect">
            <a:avLst/>
          </a:prstGeom>
        </p:spPr>
        <p:txBody>
          <a:bodyPr lIns="0" tIns="0" rIns="0" bIns="0">
            <a:normAutofit/>
          </a:bodyPr>
          <a:lstStyle/>
          <a:p>
            <a:endParaRPr lang="en-US" sz="3200" b="0" strike="noStrike" spc="-1">
              <a:solidFill>
                <a:srgbClr val="FFFFFF"/>
              </a:solidFill>
              <a:latin typeface="Arial"/>
            </a:endParaRPr>
          </a:p>
        </p:txBody>
      </p:sp>
      <p:sp>
        <p:nvSpPr>
          <p:cNvPr id="28" name="PlaceHolder 3"/>
          <p:cNvSpPr>
            <a:spLocks noGrp="1"/>
          </p:cNvSpPr>
          <p:nvPr>
            <p:ph type="body"/>
          </p:nvPr>
        </p:nvSpPr>
        <p:spPr>
          <a:xfrm>
            <a:off x="504000" y="4059000"/>
            <a:ext cx="9071640" cy="2090880"/>
          </a:xfrm>
          <a:prstGeom prst="rect">
            <a:avLst/>
          </a:prstGeom>
        </p:spPr>
        <p:txBody>
          <a:bodyPr lIns="0" tIns="0" rIns="0" bIns="0">
            <a:normAutofit/>
          </a:bodyPr>
          <a:lstStyle/>
          <a:p>
            <a:endParaRPr lang="en-US" sz="3200" b="0" strike="noStrike" spc="-1">
              <a:solidFill>
                <a:srgbClr val="FFFFFF"/>
              </a:solidFill>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504000" y="301320"/>
            <a:ext cx="9071640" cy="1262160"/>
          </a:xfrm>
          <a:prstGeom prst="rect">
            <a:avLst/>
          </a:prstGeom>
        </p:spPr>
        <p:txBody>
          <a:bodyPr lIns="0" tIns="0" rIns="0" bIns="0" anchor="ctr">
            <a:noAutofit/>
          </a:bodyPr>
          <a:lstStyle/>
          <a:p>
            <a:pPr algn="ctr"/>
            <a:endParaRPr lang="en-US" sz="4400" b="0" strike="noStrike" spc="-1">
              <a:solidFill>
                <a:srgbClr val="FFFFFF"/>
              </a:solidFill>
              <a:latin typeface="Arial"/>
            </a:endParaRPr>
          </a:p>
        </p:txBody>
      </p:sp>
      <p:sp>
        <p:nvSpPr>
          <p:cNvPr id="30" name="PlaceHolder 2"/>
          <p:cNvSpPr>
            <a:spLocks noGrp="1"/>
          </p:cNvSpPr>
          <p:nvPr>
            <p:ph type="body"/>
          </p:nvPr>
        </p:nvSpPr>
        <p:spPr>
          <a:xfrm>
            <a:off x="504000" y="1769040"/>
            <a:ext cx="4426920" cy="2090880"/>
          </a:xfrm>
          <a:prstGeom prst="rect">
            <a:avLst/>
          </a:prstGeom>
        </p:spPr>
        <p:txBody>
          <a:bodyPr lIns="0" tIns="0" rIns="0" bIns="0">
            <a:normAutofit/>
          </a:bodyPr>
          <a:lstStyle/>
          <a:p>
            <a:endParaRPr lang="en-US" sz="3200" b="0" strike="noStrike" spc="-1">
              <a:solidFill>
                <a:srgbClr val="FFFFFF"/>
              </a:solidFill>
              <a:latin typeface="Arial"/>
            </a:endParaRPr>
          </a:p>
        </p:txBody>
      </p:sp>
      <p:sp>
        <p:nvSpPr>
          <p:cNvPr id="31" name="PlaceHolder 3"/>
          <p:cNvSpPr>
            <a:spLocks noGrp="1"/>
          </p:cNvSpPr>
          <p:nvPr>
            <p:ph type="body"/>
          </p:nvPr>
        </p:nvSpPr>
        <p:spPr>
          <a:xfrm>
            <a:off x="5152680" y="1769040"/>
            <a:ext cx="4426920" cy="2090880"/>
          </a:xfrm>
          <a:prstGeom prst="rect">
            <a:avLst/>
          </a:prstGeom>
        </p:spPr>
        <p:txBody>
          <a:bodyPr lIns="0" tIns="0" rIns="0" bIns="0">
            <a:normAutofit/>
          </a:bodyPr>
          <a:lstStyle/>
          <a:p>
            <a:endParaRPr lang="en-US" sz="3200" b="0" strike="noStrike" spc="-1">
              <a:solidFill>
                <a:srgbClr val="FFFFFF"/>
              </a:solidFill>
              <a:latin typeface="Arial"/>
            </a:endParaRPr>
          </a:p>
        </p:txBody>
      </p:sp>
      <p:sp>
        <p:nvSpPr>
          <p:cNvPr id="32" name="PlaceHolder 4"/>
          <p:cNvSpPr>
            <a:spLocks noGrp="1"/>
          </p:cNvSpPr>
          <p:nvPr>
            <p:ph type="body"/>
          </p:nvPr>
        </p:nvSpPr>
        <p:spPr>
          <a:xfrm>
            <a:off x="504000" y="4059000"/>
            <a:ext cx="4426920" cy="2090880"/>
          </a:xfrm>
          <a:prstGeom prst="rect">
            <a:avLst/>
          </a:prstGeom>
        </p:spPr>
        <p:txBody>
          <a:bodyPr lIns="0" tIns="0" rIns="0" bIns="0">
            <a:normAutofit/>
          </a:bodyPr>
          <a:lstStyle/>
          <a:p>
            <a:endParaRPr lang="en-US" sz="3200" b="0" strike="noStrike" spc="-1">
              <a:solidFill>
                <a:srgbClr val="FFFFFF"/>
              </a:solidFill>
              <a:latin typeface="Arial"/>
            </a:endParaRPr>
          </a:p>
        </p:txBody>
      </p:sp>
      <p:sp>
        <p:nvSpPr>
          <p:cNvPr id="33" name="PlaceHolder 5"/>
          <p:cNvSpPr>
            <a:spLocks noGrp="1"/>
          </p:cNvSpPr>
          <p:nvPr>
            <p:ph type="body"/>
          </p:nvPr>
        </p:nvSpPr>
        <p:spPr>
          <a:xfrm>
            <a:off x="5152680" y="4059000"/>
            <a:ext cx="4426920" cy="2090880"/>
          </a:xfrm>
          <a:prstGeom prst="rect">
            <a:avLst/>
          </a:prstGeom>
        </p:spPr>
        <p:txBody>
          <a:bodyPr lIns="0" tIns="0" rIns="0" bIns="0">
            <a:normAutofit/>
          </a:bodyPr>
          <a:lstStyle/>
          <a:p>
            <a:endParaRPr lang="en-US" sz="3200" b="0" strike="noStrike" spc="-1">
              <a:solidFill>
                <a:srgbClr val="FFFFFF"/>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504000" y="301320"/>
            <a:ext cx="9071640" cy="1262160"/>
          </a:xfrm>
          <a:prstGeom prst="rect">
            <a:avLst/>
          </a:prstGeom>
        </p:spPr>
        <p:txBody>
          <a:bodyPr lIns="0" tIns="0" rIns="0" bIns="0" anchor="ctr">
            <a:noAutofit/>
          </a:bodyPr>
          <a:lstStyle/>
          <a:p>
            <a:pPr algn="ctr"/>
            <a:endParaRPr lang="en-US" sz="4400" b="0" strike="noStrike" spc="-1">
              <a:solidFill>
                <a:srgbClr val="FFFFFF"/>
              </a:solidFill>
              <a:latin typeface="Arial"/>
            </a:endParaRPr>
          </a:p>
        </p:txBody>
      </p:sp>
      <p:sp>
        <p:nvSpPr>
          <p:cNvPr id="35" name="PlaceHolder 2"/>
          <p:cNvSpPr>
            <a:spLocks noGrp="1"/>
          </p:cNvSpPr>
          <p:nvPr>
            <p:ph type="body"/>
          </p:nvPr>
        </p:nvSpPr>
        <p:spPr>
          <a:xfrm>
            <a:off x="504000" y="1769040"/>
            <a:ext cx="2920680" cy="2090880"/>
          </a:xfrm>
          <a:prstGeom prst="rect">
            <a:avLst/>
          </a:prstGeom>
        </p:spPr>
        <p:txBody>
          <a:bodyPr lIns="0" tIns="0" rIns="0" bIns="0">
            <a:normAutofit/>
          </a:bodyPr>
          <a:lstStyle/>
          <a:p>
            <a:endParaRPr lang="en-US" sz="3200" b="0" strike="noStrike" spc="-1">
              <a:solidFill>
                <a:srgbClr val="FFFFFF"/>
              </a:solidFill>
              <a:latin typeface="Arial"/>
            </a:endParaRPr>
          </a:p>
        </p:txBody>
      </p:sp>
      <p:sp>
        <p:nvSpPr>
          <p:cNvPr id="36" name="PlaceHolder 3"/>
          <p:cNvSpPr>
            <a:spLocks noGrp="1"/>
          </p:cNvSpPr>
          <p:nvPr>
            <p:ph type="body"/>
          </p:nvPr>
        </p:nvSpPr>
        <p:spPr>
          <a:xfrm>
            <a:off x="3571200" y="1769040"/>
            <a:ext cx="2920680" cy="2090880"/>
          </a:xfrm>
          <a:prstGeom prst="rect">
            <a:avLst/>
          </a:prstGeom>
        </p:spPr>
        <p:txBody>
          <a:bodyPr lIns="0" tIns="0" rIns="0" bIns="0">
            <a:normAutofit/>
          </a:bodyPr>
          <a:lstStyle/>
          <a:p>
            <a:endParaRPr lang="en-US" sz="3200" b="0" strike="noStrike" spc="-1">
              <a:solidFill>
                <a:srgbClr val="FFFFFF"/>
              </a:solidFill>
              <a:latin typeface="Arial"/>
            </a:endParaRPr>
          </a:p>
        </p:txBody>
      </p:sp>
      <p:sp>
        <p:nvSpPr>
          <p:cNvPr id="37" name="PlaceHolder 4"/>
          <p:cNvSpPr>
            <a:spLocks noGrp="1"/>
          </p:cNvSpPr>
          <p:nvPr>
            <p:ph type="body"/>
          </p:nvPr>
        </p:nvSpPr>
        <p:spPr>
          <a:xfrm>
            <a:off x="6638040" y="1769040"/>
            <a:ext cx="2920680" cy="2090880"/>
          </a:xfrm>
          <a:prstGeom prst="rect">
            <a:avLst/>
          </a:prstGeom>
        </p:spPr>
        <p:txBody>
          <a:bodyPr lIns="0" tIns="0" rIns="0" bIns="0">
            <a:normAutofit/>
          </a:bodyPr>
          <a:lstStyle/>
          <a:p>
            <a:endParaRPr lang="en-US" sz="3200" b="0" strike="noStrike" spc="-1">
              <a:solidFill>
                <a:srgbClr val="FFFFFF"/>
              </a:solidFill>
              <a:latin typeface="Arial"/>
            </a:endParaRPr>
          </a:p>
        </p:txBody>
      </p:sp>
      <p:sp>
        <p:nvSpPr>
          <p:cNvPr id="38" name="PlaceHolder 5"/>
          <p:cNvSpPr>
            <a:spLocks noGrp="1"/>
          </p:cNvSpPr>
          <p:nvPr>
            <p:ph type="body"/>
          </p:nvPr>
        </p:nvSpPr>
        <p:spPr>
          <a:xfrm>
            <a:off x="504000" y="4059000"/>
            <a:ext cx="2920680" cy="2090880"/>
          </a:xfrm>
          <a:prstGeom prst="rect">
            <a:avLst/>
          </a:prstGeom>
        </p:spPr>
        <p:txBody>
          <a:bodyPr lIns="0" tIns="0" rIns="0" bIns="0">
            <a:normAutofit/>
          </a:bodyPr>
          <a:lstStyle/>
          <a:p>
            <a:endParaRPr lang="en-US" sz="3200" b="0" strike="noStrike" spc="-1">
              <a:solidFill>
                <a:srgbClr val="FFFFFF"/>
              </a:solidFill>
              <a:latin typeface="Arial"/>
            </a:endParaRPr>
          </a:p>
        </p:txBody>
      </p:sp>
      <p:sp>
        <p:nvSpPr>
          <p:cNvPr id="39" name="PlaceHolder 6"/>
          <p:cNvSpPr>
            <a:spLocks noGrp="1"/>
          </p:cNvSpPr>
          <p:nvPr>
            <p:ph type="body"/>
          </p:nvPr>
        </p:nvSpPr>
        <p:spPr>
          <a:xfrm>
            <a:off x="3571200" y="4059000"/>
            <a:ext cx="2920680" cy="2090880"/>
          </a:xfrm>
          <a:prstGeom prst="rect">
            <a:avLst/>
          </a:prstGeom>
        </p:spPr>
        <p:txBody>
          <a:bodyPr lIns="0" tIns="0" rIns="0" bIns="0">
            <a:normAutofit/>
          </a:bodyPr>
          <a:lstStyle/>
          <a:p>
            <a:endParaRPr lang="en-US" sz="3200" b="0" strike="noStrike" spc="-1">
              <a:solidFill>
                <a:srgbClr val="FFFFFF"/>
              </a:solidFill>
              <a:latin typeface="Arial"/>
            </a:endParaRPr>
          </a:p>
        </p:txBody>
      </p:sp>
      <p:sp>
        <p:nvSpPr>
          <p:cNvPr id="40" name="PlaceHolder 7"/>
          <p:cNvSpPr>
            <a:spLocks noGrp="1"/>
          </p:cNvSpPr>
          <p:nvPr>
            <p:ph type="body"/>
          </p:nvPr>
        </p:nvSpPr>
        <p:spPr>
          <a:xfrm>
            <a:off x="6638040" y="4059000"/>
            <a:ext cx="2920680" cy="2090880"/>
          </a:xfrm>
          <a:prstGeom prst="rect">
            <a:avLst/>
          </a:prstGeom>
        </p:spPr>
        <p:txBody>
          <a:bodyPr lIns="0" tIns="0" rIns="0" bIns="0">
            <a:normAutofit/>
          </a:bodyPr>
          <a:lstStyle/>
          <a:p>
            <a:endParaRPr lang="en-US" sz="3200" b="0" strike="noStrike" spc="-1">
              <a:solidFill>
                <a:srgbClr val="FFFFFF"/>
              </a:solidFill>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4"/>
          <a:stretch/>
        </a:blipFill>
        <a:effectLst/>
      </p:bgPr>
    </p:bg>
    <p:spTree>
      <p:nvGrpSpPr>
        <p:cNvPr id="1" name=""/>
        <p:cNvGrpSpPr/>
        <p:nvPr/>
      </p:nvGrpSpPr>
      <p:grpSpPr>
        <a:xfrm>
          <a:off x="0" y="0"/>
          <a:ext cx="0" cy="0"/>
          <a:chOff x="0" y="0"/>
          <a:chExt cx="0" cy="0"/>
        </a:xfrm>
      </p:grpSpPr>
      <p:sp>
        <p:nvSpPr>
          <p:cNvPr id="5" name="PlaceHolder 1"/>
          <p:cNvSpPr>
            <a:spLocks noGrp="1"/>
          </p:cNvSpPr>
          <p:nvPr>
            <p:ph type="title"/>
          </p:nvPr>
        </p:nvSpPr>
        <p:spPr>
          <a:xfrm>
            <a:off x="504000" y="301320"/>
            <a:ext cx="9071640" cy="1262160"/>
          </a:xfrm>
          <a:prstGeom prst="rect">
            <a:avLst/>
          </a:prstGeom>
        </p:spPr>
        <p:txBody>
          <a:bodyPr lIns="0" tIns="0" rIns="0" bIns="0" anchor="ctr">
            <a:noAutofit/>
          </a:bodyPr>
          <a:lstStyle/>
          <a:p>
            <a:pPr algn="ctr"/>
            <a:r>
              <a:rPr lang="en-US" sz="4400" b="0" strike="noStrike" spc="-1">
                <a:solidFill>
                  <a:srgbClr val="FFFFFF"/>
                </a:solidFill>
                <a:latin typeface="Arial"/>
              </a:rPr>
              <a:t>Click to edit the title text format</a:t>
            </a:r>
          </a:p>
        </p:txBody>
      </p:sp>
      <p:sp>
        <p:nvSpPr>
          <p:cNvPr id="6" name="PlaceHolder 2"/>
          <p:cNvSpPr>
            <a:spLocks noGrp="1"/>
          </p:cNvSpPr>
          <p:nvPr>
            <p:ph type="body"/>
          </p:nvPr>
        </p:nvSpPr>
        <p:spPr>
          <a:xfrm>
            <a:off x="504000" y="1769040"/>
            <a:ext cx="9071640" cy="4384080"/>
          </a:xfrm>
          <a:prstGeom prst="rect">
            <a:avLst/>
          </a:prstGeom>
        </p:spPr>
        <p:txBody>
          <a:bodyPr lIns="0" tIns="0" rIns="0" bIns="0">
            <a:normAutofit/>
          </a:bodyPr>
          <a:lstStyle/>
          <a:p>
            <a:pPr marL="432000" indent="-324000">
              <a:spcAft>
                <a:spcPts val="1417"/>
              </a:spcAft>
              <a:buClr>
                <a:srgbClr val="000000"/>
              </a:buClr>
              <a:buSzPct val="45000"/>
              <a:buFont typeface="Wingdings" charset="2"/>
              <a:buChar char=""/>
            </a:pPr>
            <a:r>
              <a:rPr lang="en-US" sz="3200" b="0" strike="noStrike" spc="-1">
                <a:solidFill>
                  <a:srgbClr val="FFFFFF"/>
                </a:solidFill>
                <a:latin typeface="Arial"/>
              </a:rPr>
              <a:t>Click to edit the outline text format</a:t>
            </a:r>
          </a:p>
          <a:p>
            <a:pPr marL="864000" lvl="1" indent="-324000">
              <a:spcAft>
                <a:spcPts val="1134"/>
              </a:spcAft>
              <a:buClr>
                <a:srgbClr val="000000"/>
              </a:buClr>
              <a:buSzPct val="75000"/>
              <a:buFont typeface="Symbol" charset="2"/>
              <a:buChar char=""/>
            </a:pPr>
            <a:r>
              <a:rPr lang="en-US" sz="2800" b="0" strike="noStrike" spc="-1">
                <a:solidFill>
                  <a:srgbClr val="FFFFFF"/>
                </a:solidFill>
                <a:latin typeface="Arial"/>
              </a:rPr>
              <a:t>Second Outline Level</a:t>
            </a:r>
          </a:p>
          <a:p>
            <a:pPr marL="1296000" lvl="2" indent="-288000">
              <a:spcAft>
                <a:spcPts val="850"/>
              </a:spcAft>
              <a:buClr>
                <a:srgbClr val="000000"/>
              </a:buClr>
              <a:buSzPct val="45000"/>
              <a:buFont typeface="Wingdings" charset="2"/>
              <a:buChar char=""/>
            </a:pPr>
            <a:r>
              <a:rPr lang="en-US" sz="2400" b="0" strike="noStrike" spc="-1">
                <a:solidFill>
                  <a:srgbClr val="FFFFFF"/>
                </a:solidFill>
                <a:latin typeface="Arial"/>
              </a:rPr>
              <a:t>Third Outline Level</a:t>
            </a:r>
          </a:p>
          <a:p>
            <a:pPr marL="1728000" lvl="3" indent="-216000">
              <a:spcAft>
                <a:spcPts val="567"/>
              </a:spcAft>
              <a:buClr>
                <a:srgbClr val="000000"/>
              </a:buClr>
              <a:buSzPct val="75000"/>
              <a:buFont typeface="Symbol" charset="2"/>
              <a:buChar char=""/>
            </a:pPr>
            <a:r>
              <a:rPr lang="en-US" sz="2000" b="0" strike="noStrike" spc="-1">
                <a:solidFill>
                  <a:srgbClr val="FFFFFF"/>
                </a:solidFill>
                <a:latin typeface="Arial"/>
              </a:rPr>
              <a:t>Fourth Outline Level</a:t>
            </a:r>
          </a:p>
          <a:p>
            <a:pPr marL="2160000" lvl="4" indent="-216000">
              <a:spcAft>
                <a:spcPts val="283"/>
              </a:spcAft>
              <a:buClr>
                <a:srgbClr val="000000"/>
              </a:buClr>
              <a:buSzPct val="45000"/>
              <a:buFont typeface="Wingdings" charset="2"/>
              <a:buChar char=""/>
            </a:pPr>
            <a:r>
              <a:rPr lang="en-US" sz="2000" b="0" strike="noStrike" spc="-1">
                <a:solidFill>
                  <a:srgbClr val="FFFFFF"/>
                </a:solidFill>
                <a:latin typeface="Arial"/>
              </a:rPr>
              <a:t>Fifth Outline Level</a:t>
            </a:r>
          </a:p>
          <a:p>
            <a:pPr marL="2592000" lvl="5" indent="-216000">
              <a:spcAft>
                <a:spcPts val="283"/>
              </a:spcAft>
              <a:buClr>
                <a:srgbClr val="000000"/>
              </a:buClr>
              <a:buSzPct val="45000"/>
              <a:buFont typeface="Wingdings" charset="2"/>
              <a:buChar char=""/>
            </a:pPr>
            <a:r>
              <a:rPr lang="en-US" sz="2000" b="0" strike="noStrike" spc="-1">
                <a:solidFill>
                  <a:srgbClr val="FFFFFF"/>
                </a:solidFill>
                <a:latin typeface="Arial"/>
              </a:rPr>
              <a:t>Sixth Outline Level</a:t>
            </a:r>
          </a:p>
          <a:p>
            <a:pPr marL="3024000" lvl="6" indent="-216000">
              <a:spcAft>
                <a:spcPts val="283"/>
              </a:spcAft>
              <a:buClr>
                <a:srgbClr val="000000"/>
              </a:buClr>
              <a:buSzPct val="45000"/>
              <a:buFont typeface="Wingdings" charset="2"/>
              <a:buChar char=""/>
            </a:pPr>
            <a:r>
              <a:rPr lang="en-US" sz="2000" b="0" strike="noStrike" spc="-1">
                <a:solidFill>
                  <a:srgbClr val="FFFFFF"/>
                </a:solidFill>
                <a:latin typeface="Arial"/>
              </a:rPr>
              <a:t>Seventh Outline Level</a:t>
            </a:r>
          </a:p>
        </p:txBody>
      </p:sp>
      <p:sp>
        <p:nvSpPr>
          <p:cNvPr id="2" name="PlaceHolder 3"/>
          <p:cNvSpPr>
            <a:spLocks noGrp="1"/>
          </p:cNvSpPr>
          <p:nvPr>
            <p:ph type="dt"/>
          </p:nvPr>
        </p:nvSpPr>
        <p:spPr>
          <a:xfrm>
            <a:off x="504000" y="6887160"/>
            <a:ext cx="2348280" cy="521280"/>
          </a:xfrm>
          <a:prstGeom prst="rect">
            <a:avLst/>
          </a:prstGeom>
        </p:spPr>
        <p:txBody>
          <a:bodyPr lIns="0" tIns="0" rIns="0" bIns="0">
            <a:noAutofit/>
          </a:bodyPr>
          <a:lstStyle/>
          <a:p>
            <a:r>
              <a:rPr lang="en-US" sz="1400" b="0" strike="noStrike" spc="-1">
                <a:solidFill>
                  <a:srgbClr val="FFFFFF"/>
                </a:solidFill>
                <a:latin typeface="Times New Roman"/>
              </a:rPr>
              <a:t>&lt;date/time&gt;</a:t>
            </a:r>
          </a:p>
        </p:txBody>
      </p:sp>
      <p:sp>
        <p:nvSpPr>
          <p:cNvPr id="3" name="PlaceHolder 4"/>
          <p:cNvSpPr>
            <a:spLocks noGrp="1"/>
          </p:cNvSpPr>
          <p:nvPr>
            <p:ph type="ftr"/>
          </p:nvPr>
        </p:nvSpPr>
        <p:spPr>
          <a:xfrm>
            <a:off x="3447360" y="6887160"/>
            <a:ext cx="3195000" cy="521280"/>
          </a:xfrm>
          <a:prstGeom prst="rect">
            <a:avLst/>
          </a:prstGeom>
        </p:spPr>
        <p:txBody>
          <a:bodyPr lIns="0" tIns="0" rIns="0" bIns="0">
            <a:noAutofit/>
          </a:bodyPr>
          <a:lstStyle/>
          <a:p>
            <a:pPr algn="ctr"/>
            <a:r>
              <a:rPr lang="en-US" sz="1400" b="0" strike="noStrike" spc="-1">
                <a:solidFill>
                  <a:srgbClr val="FFFFFF"/>
                </a:solidFill>
                <a:latin typeface="Times New Roman"/>
              </a:rPr>
              <a:t>&lt;footer&gt;</a:t>
            </a:r>
          </a:p>
        </p:txBody>
      </p:sp>
      <p:sp>
        <p:nvSpPr>
          <p:cNvPr id="4" name="PlaceHolder 5"/>
          <p:cNvSpPr>
            <a:spLocks noGrp="1"/>
          </p:cNvSpPr>
          <p:nvPr>
            <p:ph type="sldNum"/>
          </p:nvPr>
        </p:nvSpPr>
        <p:spPr>
          <a:xfrm>
            <a:off x="7227000" y="6887160"/>
            <a:ext cx="2348280" cy="521280"/>
          </a:xfrm>
          <a:prstGeom prst="rect">
            <a:avLst/>
          </a:prstGeom>
        </p:spPr>
        <p:txBody>
          <a:bodyPr lIns="0" tIns="0" rIns="0" bIns="0">
            <a:noAutofit/>
          </a:bodyPr>
          <a:lstStyle/>
          <a:p>
            <a:pPr algn="r"/>
            <a:fld id="{7A63BDD4-867C-4CD0-8FB4-7DE17CDD809D}" type="slidenum">
              <a:rPr lang="en-US" sz="1400" b="0" strike="noStrike" spc="-1">
                <a:solidFill>
                  <a:srgbClr val="FFFFFF"/>
                </a:solidFill>
                <a:latin typeface="Times New Roman"/>
              </a:rPr>
              <a:pPr algn="r"/>
              <a:t>‹#›</a:t>
            </a:fld>
            <a:endParaRPr lang="en-US" sz="1400" b="0" strike="noStrike" spc="-1">
              <a:solidFill>
                <a:srgbClr val="FFFFFF"/>
              </a:solidFill>
              <a:latin typeface="Times New Roman"/>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9.jpeg"/><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image" Target="../media/image17.png"/><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24.jpeg"/></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image" Target="../media/image26.gif"/><Relationship Id="rId4" Type="http://schemas.openxmlformats.org/officeDocument/2006/relationships/image" Target="../media/image25.jpeg"/></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28.jpeg"/></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28.jpeg"/></Relationships>
</file>

<file path=ppt/slides/_rels/slide23.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4.xml"/><Relationship Id="rId1" Type="http://schemas.openxmlformats.org/officeDocument/2006/relationships/slideLayout" Target="../slideLayouts/slideLayout6.xml"/><Relationship Id="rId5" Type="http://schemas.openxmlformats.org/officeDocument/2006/relationships/image" Target="../media/image35.png"/><Relationship Id="rId4" Type="http://schemas.openxmlformats.org/officeDocument/2006/relationships/image" Target="../media/image34.jpeg"/></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36.jpeg"/></Relationships>
</file>

<file path=ppt/slides/_rels/slide2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0">
          <a:blip r:embed="rId3"/>
          <a:stretch/>
        </a:blipFill>
        <a:effectLst/>
      </p:bgPr>
    </p:bg>
    <p:spTree>
      <p:nvGrpSpPr>
        <p:cNvPr id="1" name=""/>
        <p:cNvGrpSpPr/>
        <p:nvPr/>
      </p:nvGrpSpPr>
      <p:grpSpPr>
        <a:xfrm>
          <a:off x="0" y="0"/>
          <a:ext cx="0" cy="0"/>
          <a:chOff x="0" y="0"/>
          <a:chExt cx="0" cy="0"/>
        </a:xfrm>
      </p:grpSpPr>
      <p:sp>
        <p:nvSpPr>
          <p:cNvPr id="47" name="TextShape 1"/>
          <p:cNvSpPr txBox="1"/>
          <p:nvPr/>
        </p:nvSpPr>
        <p:spPr>
          <a:xfrm rot="21592800">
            <a:off x="362160" y="4023000"/>
            <a:ext cx="4579200" cy="3287160"/>
          </a:xfrm>
          <a:prstGeom prst="rect">
            <a:avLst/>
          </a:prstGeom>
          <a:noFill/>
          <a:ln w="0">
            <a:noFill/>
          </a:ln>
        </p:spPr>
        <p:txBody>
          <a:bodyPr lIns="0" tIns="0" rIns="0" bIns="0" anchor="ctr">
            <a:noAutofit/>
          </a:bodyPr>
          <a:lstStyle/>
          <a:p>
            <a:r>
              <a:rPr lang="en-US" sz="5400" b="1" i="1" strike="noStrike" spc="-1">
                <a:solidFill>
                  <a:srgbClr val="FFFFFF"/>
                </a:solidFill>
                <a:latin typeface="Arial"/>
              </a:rPr>
              <a:t>Adult </a:t>
            </a:r>
            <a:endParaRPr lang="en-US" sz="5400" b="0" strike="noStrike" spc="-1">
              <a:latin typeface="Arial"/>
            </a:endParaRPr>
          </a:p>
          <a:p>
            <a:r>
              <a:rPr lang="en-US" sz="5400" b="1" i="1" strike="noStrike" spc="-1">
                <a:solidFill>
                  <a:srgbClr val="FFFFFF"/>
                </a:solidFill>
                <a:latin typeface="Arial"/>
              </a:rPr>
              <a:t>Sunday School Class</a:t>
            </a:r>
            <a:endParaRPr lang="en-US" sz="5400" b="0" strike="noStrike" spc="-1">
              <a:latin typeface="Arial"/>
            </a:endParaRPr>
          </a:p>
        </p:txBody>
      </p:sp>
      <p:sp>
        <p:nvSpPr>
          <p:cNvPr id="48" name="TextShape 2"/>
          <p:cNvSpPr txBox="1"/>
          <p:nvPr/>
        </p:nvSpPr>
        <p:spPr>
          <a:xfrm>
            <a:off x="1371600" y="7179120"/>
            <a:ext cx="8686800" cy="318960"/>
          </a:xfrm>
          <a:prstGeom prst="rect">
            <a:avLst/>
          </a:prstGeom>
          <a:noFill/>
          <a:ln w="0">
            <a:noFill/>
          </a:ln>
        </p:spPr>
        <p:txBody>
          <a:bodyPr lIns="90000" tIns="45000" rIns="90000" bIns="45000">
            <a:noAutofit/>
          </a:bodyPr>
          <a:lstStyle/>
          <a:p>
            <a:pPr algn="r"/>
            <a:r>
              <a:rPr lang="en-US" sz="1600" b="1" i="1" strike="noStrike" spc="-1">
                <a:solidFill>
                  <a:srgbClr val="FFFFFF"/>
                </a:solidFill>
                <a:latin typeface="Arial"/>
              </a:rPr>
              <a:t>Sunday, December 31, 2017</a:t>
            </a:r>
            <a:endParaRPr lang="en-US" sz="1600" b="0" strike="noStrike" spc="-1">
              <a:latin typeface="Arial"/>
            </a:endParaRPr>
          </a:p>
        </p:txBody>
      </p:sp>
    </p:spTree>
  </p:cSld>
  <p:clrMapOvr>
    <a:masterClrMapping/>
  </p:clrMapOvr>
  <mc:AlternateContent xmlns:mc="http://schemas.openxmlformats.org/markup-compatibility/2006">
    <mc:Choice xmlns:p15="http://schemas.microsoft.com/office/powerpoint/2012/main" xmlns:p14="http://schemas.microsoft.com/office/powerpoint/2010/main" xmlns="" Requires="p14">
      <p:transition spd="slow" p14:dur="2000"/>
    </mc:Choice>
    <mc:Fallback>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0">
          <a:blip r:embed="rId3"/>
          <a:stretch/>
        </a:blipFill>
        <a:effectLst/>
      </p:bgPr>
    </p:bg>
    <p:spTree>
      <p:nvGrpSpPr>
        <p:cNvPr id="1" name=""/>
        <p:cNvGrpSpPr/>
        <p:nvPr/>
      </p:nvGrpSpPr>
      <p:grpSpPr>
        <a:xfrm>
          <a:off x="0" y="0"/>
          <a:ext cx="0" cy="0"/>
          <a:chOff x="0" y="0"/>
          <a:chExt cx="0" cy="0"/>
        </a:xfrm>
      </p:grpSpPr>
      <p:sp>
        <p:nvSpPr>
          <p:cNvPr id="49" name="TextShape 1"/>
          <p:cNvSpPr txBox="1"/>
          <p:nvPr/>
        </p:nvSpPr>
        <p:spPr>
          <a:xfrm rot="21592800">
            <a:off x="362160" y="4023000"/>
            <a:ext cx="4579200" cy="3287160"/>
          </a:xfrm>
          <a:prstGeom prst="rect">
            <a:avLst/>
          </a:prstGeom>
          <a:noFill/>
          <a:ln w="0">
            <a:noFill/>
          </a:ln>
        </p:spPr>
        <p:txBody>
          <a:bodyPr lIns="0" tIns="0" rIns="0" bIns="0" anchor="ctr">
            <a:noAutofit/>
          </a:bodyPr>
          <a:lstStyle/>
          <a:p>
            <a:r>
              <a:rPr lang="en-US" sz="5400" b="1" i="1" strike="noStrike" spc="-1">
                <a:solidFill>
                  <a:srgbClr val="FFFFFF"/>
                </a:solidFill>
                <a:latin typeface="Arial"/>
              </a:rPr>
              <a:t>Adult </a:t>
            </a:r>
            <a:endParaRPr lang="en-US" sz="5400" b="0" strike="noStrike" spc="-1">
              <a:latin typeface="Arial"/>
            </a:endParaRPr>
          </a:p>
          <a:p>
            <a:r>
              <a:rPr lang="en-US" sz="5400" b="1" i="1" strike="noStrike" spc="-1">
                <a:solidFill>
                  <a:srgbClr val="FFFFFF"/>
                </a:solidFill>
                <a:latin typeface="Arial"/>
              </a:rPr>
              <a:t>Sunday School Class</a:t>
            </a:r>
            <a:endParaRPr lang="en-US" sz="5400" b="0" strike="noStrike" spc="-1">
              <a:latin typeface="Arial"/>
            </a:endParaRPr>
          </a:p>
        </p:txBody>
      </p:sp>
      <p:sp>
        <p:nvSpPr>
          <p:cNvPr id="50" name="TextShape 2"/>
          <p:cNvSpPr txBox="1"/>
          <p:nvPr/>
        </p:nvSpPr>
        <p:spPr>
          <a:xfrm>
            <a:off x="1371600" y="7179120"/>
            <a:ext cx="8686800" cy="318960"/>
          </a:xfrm>
          <a:prstGeom prst="rect">
            <a:avLst/>
          </a:prstGeom>
          <a:noFill/>
          <a:ln w="0">
            <a:noFill/>
          </a:ln>
        </p:spPr>
        <p:txBody>
          <a:bodyPr lIns="90000" tIns="45000" rIns="90000" bIns="45000">
            <a:noAutofit/>
          </a:bodyPr>
          <a:lstStyle/>
          <a:p>
            <a:pPr algn="r"/>
            <a:r>
              <a:rPr lang="en-US" sz="1600" b="1" i="1" strike="noStrike" spc="-1">
                <a:solidFill>
                  <a:srgbClr val="FFFFFF"/>
                </a:solidFill>
                <a:latin typeface="Arial"/>
              </a:rPr>
              <a:t>Sunday, December 31, 2017</a:t>
            </a:r>
            <a:endParaRPr lang="en-US" sz="1600" b="0" strike="noStrike" spc="-1">
              <a:latin typeface="Arial"/>
            </a:endParaRPr>
          </a:p>
        </p:txBody>
      </p:sp>
      <p:pic>
        <p:nvPicPr>
          <p:cNvPr id="51" name="Picture 50"/>
          <p:cNvPicPr/>
          <p:nvPr/>
        </p:nvPicPr>
        <p:blipFill>
          <a:blip r:embed="rId4"/>
          <a:stretch/>
        </p:blipFill>
        <p:spPr>
          <a:xfrm>
            <a:off x="4663440" y="671040"/>
            <a:ext cx="4285800" cy="4723920"/>
          </a:xfrm>
          <a:prstGeom prst="rect">
            <a:avLst/>
          </a:prstGeom>
          <a:ln w="0">
            <a:noFill/>
          </a:ln>
        </p:spPr>
      </p:pic>
    </p:spTree>
  </p:cSld>
  <p:clrMapOvr>
    <a:masterClrMapping/>
  </p:clrMapOvr>
  <mc:AlternateContent xmlns:mc="http://schemas.openxmlformats.org/markup-compatibility/2006">
    <mc:Choice xmlns:p15="http://schemas.microsoft.com/office/powerpoint/2012/main" xmlns:p14="http://schemas.microsoft.com/office/powerpoint/2010/main" xmlns="" Requires="p14">
      <p:transition spd="slow" p14:dur="2000"/>
    </mc:Choice>
    <mc:Fallback>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0">
          <a:blip r:embed="rId3"/>
          <a:stretch/>
        </a:blipFill>
        <a:effectLst/>
      </p:bgPr>
    </p:bg>
    <p:spTree>
      <p:nvGrpSpPr>
        <p:cNvPr id="1" name=""/>
        <p:cNvGrpSpPr/>
        <p:nvPr/>
      </p:nvGrpSpPr>
      <p:grpSpPr>
        <a:xfrm>
          <a:off x="0" y="0"/>
          <a:ext cx="0" cy="0"/>
          <a:chOff x="0" y="0"/>
          <a:chExt cx="0" cy="0"/>
        </a:xfrm>
      </p:grpSpPr>
      <p:sp>
        <p:nvSpPr>
          <p:cNvPr id="52" name="TextShape 1"/>
          <p:cNvSpPr txBox="1"/>
          <p:nvPr/>
        </p:nvSpPr>
        <p:spPr>
          <a:xfrm rot="21592800">
            <a:off x="362160" y="4023000"/>
            <a:ext cx="4579200" cy="3287160"/>
          </a:xfrm>
          <a:prstGeom prst="rect">
            <a:avLst/>
          </a:prstGeom>
          <a:noFill/>
          <a:ln w="0">
            <a:noFill/>
          </a:ln>
        </p:spPr>
        <p:txBody>
          <a:bodyPr lIns="0" tIns="0" rIns="0" bIns="0" anchor="ctr">
            <a:noAutofit/>
          </a:bodyPr>
          <a:lstStyle/>
          <a:p>
            <a:r>
              <a:rPr lang="en-US" sz="5400" b="1" i="1" strike="noStrike" spc="-1">
                <a:solidFill>
                  <a:srgbClr val="FFFFFF"/>
                </a:solidFill>
                <a:latin typeface="Arial"/>
              </a:rPr>
              <a:t>Adult </a:t>
            </a:r>
            <a:endParaRPr lang="en-US" sz="5400" b="0" strike="noStrike" spc="-1">
              <a:latin typeface="Arial"/>
            </a:endParaRPr>
          </a:p>
          <a:p>
            <a:r>
              <a:rPr lang="en-US" sz="5400" b="1" i="1" strike="noStrike" spc="-1">
                <a:solidFill>
                  <a:srgbClr val="FFFFFF"/>
                </a:solidFill>
                <a:latin typeface="Arial"/>
              </a:rPr>
              <a:t>Sunday School Class</a:t>
            </a:r>
            <a:endParaRPr lang="en-US" sz="5400" b="0" strike="noStrike" spc="-1">
              <a:latin typeface="Arial"/>
            </a:endParaRPr>
          </a:p>
        </p:txBody>
      </p:sp>
      <p:sp>
        <p:nvSpPr>
          <p:cNvPr id="53" name="TextShape 2"/>
          <p:cNvSpPr txBox="1"/>
          <p:nvPr/>
        </p:nvSpPr>
        <p:spPr>
          <a:xfrm>
            <a:off x="1371600" y="7179120"/>
            <a:ext cx="8686800" cy="318960"/>
          </a:xfrm>
          <a:prstGeom prst="rect">
            <a:avLst/>
          </a:prstGeom>
          <a:noFill/>
          <a:ln w="0">
            <a:noFill/>
          </a:ln>
        </p:spPr>
        <p:txBody>
          <a:bodyPr lIns="90000" tIns="45000" rIns="90000" bIns="45000">
            <a:noAutofit/>
          </a:bodyPr>
          <a:lstStyle/>
          <a:p>
            <a:pPr algn="r"/>
            <a:r>
              <a:rPr lang="en-US" sz="1600" b="1" i="1" strike="noStrike" spc="-1">
                <a:solidFill>
                  <a:srgbClr val="FFFFFF"/>
                </a:solidFill>
                <a:latin typeface="Arial"/>
              </a:rPr>
              <a:t>Sunday, December 31, 2017</a:t>
            </a:r>
            <a:endParaRPr lang="en-US" sz="1600" b="0" strike="noStrike" spc="-1">
              <a:latin typeface="Arial"/>
            </a:endParaRPr>
          </a:p>
        </p:txBody>
      </p:sp>
    </p:spTree>
  </p:cSld>
  <p:clrMapOvr>
    <a:masterClrMapping/>
  </p:clrMapOvr>
  <mc:AlternateContent xmlns:mc="http://schemas.openxmlformats.org/markup-compatibility/2006">
    <mc:Choice xmlns:p15="http://schemas.microsoft.com/office/powerpoint/2012/main" xmlns:p14="http://schemas.microsoft.com/office/powerpoint/2010/main" xmlns="" Requires="p14">
      <p:transition spd="slow" p14:dur="2000"/>
    </mc:Choice>
    <mc:Fallback>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0">
          <a:blip r:embed="rId3"/>
          <a:stretch/>
        </a:blipFill>
        <a:effectLst/>
      </p:bgPr>
    </p:bg>
    <p:spTree>
      <p:nvGrpSpPr>
        <p:cNvPr id="1" name=""/>
        <p:cNvGrpSpPr/>
        <p:nvPr/>
      </p:nvGrpSpPr>
      <p:grpSpPr>
        <a:xfrm>
          <a:off x="0" y="0"/>
          <a:ext cx="0" cy="0"/>
          <a:chOff x="0" y="0"/>
          <a:chExt cx="0" cy="0"/>
        </a:xfrm>
      </p:grpSpPr>
      <p:sp>
        <p:nvSpPr>
          <p:cNvPr id="54" name="TextShape 1"/>
          <p:cNvSpPr txBox="1"/>
          <p:nvPr/>
        </p:nvSpPr>
        <p:spPr>
          <a:xfrm rot="21592800">
            <a:off x="362160" y="4023000"/>
            <a:ext cx="4579200" cy="3287160"/>
          </a:xfrm>
          <a:prstGeom prst="rect">
            <a:avLst/>
          </a:prstGeom>
          <a:noFill/>
          <a:ln w="0">
            <a:noFill/>
          </a:ln>
        </p:spPr>
        <p:txBody>
          <a:bodyPr lIns="0" tIns="0" rIns="0" bIns="0" anchor="ctr">
            <a:noAutofit/>
          </a:bodyPr>
          <a:lstStyle/>
          <a:p>
            <a:r>
              <a:rPr lang="en-US" sz="5400" b="1" i="1" strike="noStrike" spc="-1">
                <a:solidFill>
                  <a:srgbClr val="FFFFFF"/>
                </a:solidFill>
                <a:latin typeface="Arial"/>
              </a:rPr>
              <a:t>Adult </a:t>
            </a:r>
            <a:endParaRPr lang="en-US" sz="5400" b="0" strike="noStrike" spc="-1">
              <a:latin typeface="Arial"/>
            </a:endParaRPr>
          </a:p>
          <a:p>
            <a:r>
              <a:rPr lang="en-US" sz="5400" b="1" i="1" strike="noStrike" spc="-1">
                <a:solidFill>
                  <a:srgbClr val="FFFFFF"/>
                </a:solidFill>
                <a:latin typeface="Arial"/>
              </a:rPr>
              <a:t>Sunday School Class</a:t>
            </a:r>
            <a:endParaRPr lang="en-US" sz="5400" b="0" strike="noStrike" spc="-1">
              <a:latin typeface="Arial"/>
            </a:endParaRPr>
          </a:p>
        </p:txBody>
      </p:sp>
      <p:sp>
        <p:nvSpPr>
          <p:cNvPr id="55" name="TextShape 2"/>
          <p:cNvSpPr txBox="1"/>
          <p:nvPr/>
        </p:nvSpPr>
        <p:spPr>
          <a:xfrm>
            <a:off x="1371600" y="7179120"/>
            <a:ext cx="8686800" cy="318960"/>
          </a:xfrm>
          <a:prstGeom prst="rect">
            <a:avLst/>
          </a:prstGeom>
          <a:noFill/>
          <a:ln w="0">
            <a:noFill/>
          </a:ln>
        </p:spPr>
        <p:txBody>
          <a:bodyPr lIns="90000" tIns="45000" rIns="90000" bIns="45000">
            <a:noAutofit/>
          </a:bodyPr>
          <a:lstStyle/>
          <a:p>
            <a:pPr algn="r"/>
            <a:r>
              <a:rPr lang="en-US" sz="1600" b="1" i="1" strike="noStrike" spc="-1">
                <a:solidFill>
                  <a:srgbClr val="FFFFFF"/>
                </a:solidFill>
                <a:latin typeface="Arial"/>
              </a:rPr>
              <a:t>Sunday, December 31, 2017</a:t>
            </a:r>
            <a:endParaRPr lang="en-US" sz="1600" b="0" strike="noStrike" spc="-1">
              <a:latin typeface="Arial"/>
            </a:endParaRPr>
          </a:p>
        </p:txBody>
      </p:sp>
    </p:spTree>
  </p:cSld>
  <p:clrMapOvr>
    <a:masterClrMapping/>
  </p:clrMapOvr>
  <mc:AlternateContent xmlns:mc="http://schemas.openxmlformats.org/markup-compatibility/2006">
    <mc:Choice xmlns:p15="http://schemas.microsoft.com/office/powerpoint/2012/main" xmlns:p14="http://schemas.microsoft.com/office/powerpoint/2010/main" xmlns="" Requires="p14">
      <p:transition spd="slow" p14:dur="2000"/>
    </mc:Choice>
    <mc:Fallback>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0">
          <a:blip r:embed="rId3"/>
          <a:stretch/>
        </a:blipFill>
        <a:effectLst/>
      </p:bgPr>
    </p:bg>
    <p:spTree>
      <p:nvGrpSpPr>
        <p:cNvPr id="1" name=""/>
        <p:cNvGrpSpPr/>
        <p:nvPr/>
      </p:nvGrpSpPr>
      <p:grpSpPr>
        <a:xfrm>
          <a:off x="0" y="0"/>
          <a:ext cx="0" cy="0"/>
          <a:chOff x="0" y="0"/>
          <a:chExt cx="0" cy="0"/>
        </a:xfrm>
      </p:grpSpPr>
      <p:sp>
        <p:nvSpPr>
          <p:cNvPr id="56" name="CustomShape 1"/>
          <p:cNvSpPr/>
          <p:nvPr/>
        </p:nvSpPr>
        <p:spPr>
          <a:xfrm rot="21583200">
            <a:off x="-88920" y="1553400"/>
            <a:ext cx="10240560" cy="1920240"/>
          </a:xfrm>
          <a:prstGeom prst="rect">
            <a:avLst/>
          </a:prstGeom>
          <a:gradFill rotWithShape="0">
            <a:gsLst>
              <a:gs pos="0">
                <a:srgbClr val="1C1C1C"/>
              </a:gs>
              <a:gs pos="100000">
                <a:srgbClr val="999999"/>
              </a:gs>
            </a:gsLst>
            <a:lin ang="5400000"/>
          </a:gradFill>
          <a:ln w="0">
            <a:solidFill>
              <a:srgbClr val="FF6600"/>
            </a:solidFill>
          </a:ln>
        </p:spPr>
        <p:style>
          <a:lnRef idx="0">
            <a:scrgbClr r="0" g="0" b="0"/>
          </a:lnRef>
          <a:fillRef idx="0">
            <a:scrgbClr r="0" g="0" b="0"/>
          </a:fillRef>
          <a:effectRef idx="0">
            <a:scrgbClr r="0" g="0" b="0"/>
          </a:effectRef>
          <a:fontRef idx="minor"/>
        </p:style>
      </p:sp>
      <p:sp>
        <p:nvSpPr>
          <p:cNvPr id="57" name="TextShape 2"/>
          <p:cNvSpPr txBox="1"/>
          <p:nvPr/>
        </p:nvSpPr>
        <p:spPr>
          <a:xfrm rot="21592800">
            <a:off x="362160" y="4023000"/>
            <a:ext cx="4579200" cy="3287160"/>
          </a:xfrm>
          <a:prstGeom prst="rect">
            <a:avLst/>
          </a:prstGeom>
          <a:noFill/>
          <a:ln w="0">
            <a:noFill/>
          </a:ln>
        </p:spPr>
        <p:txBody>
          <a:bodyPr lIns="0" tIns="0" rIns="0" bIns="0" anchor="ctr">
            <a:noAutofit/>
          </a:bodyPr>
          <a:lstStyle/>
          <a:p>
            <a:r>
              <a:rPr lang="en-US" sz="5400" b="1" i="1" strike="noStrike" spc="-1">
                <a:solidFill>
                  <a:srgbClr val="B2B2B2"/>
                </a:solidFill>
                <a:latin typeface="Arial"/>
              </a:rPr>
              <a:t>Adult </a:t>
            </a:r>
            <a:endParaRPr lang="en-US" sz="5400" b="0" strike="noStrike" spc="-1">
              <a:latin typeface="Arial"/>
            </a:endParaRPr>
          </a:p>
          <a:p>
            <a:r>
              <a:rPr lang="en-US" sz="5400" b="1" i="1" strike="noStrike" spc="-1">
                <a:solidFill>
                  <a:srgbClr val="B2B2B2"/>
                </a:solidFill>
                <a:latin typeface="Arial"/>
              </a:rPr>
              <a:t>Sunday School Class</a:t>
            </a:r>
            <a:endParaRPr lang="en-US" sz="5400" b="0" strike="noStrike" spc="-1">
              <a:latin typeface="Arial"/>
            </a:endParaRPr>
          </a:p>
        </p:txBody>
      </p:sp>
      <p:sp>
        <p:nvSpPr>
          <p:cNvPr id="58" name="TextShape 3"/>
          <p:cNvSpPr txBox="1"/>
          <p:nvPr/>
        </p:nvSpPr>
        <p:spPr>
          <a:xfrm>
            <a:off x="1371600" y="7179120"/>
            <a:ext cx="8686800" cy="318960"/>
          </a:xfrm>
          <a:prstGeom prst="rect">
            <a:avLst/>
          </a:prstGeom>
          <a:noFill/>
          <a:ln w="0">
            <a:noFill/>
          </a:ln>
        </p:spPr>
        <p:txBody>
          <a:bodyPr lIns="90000" tIns="45000" rIns="90000" bIns="45000">
            <a:noAutofit/>
          </a:bodyPr>
          <a:lstStyle/>
          <a:p>
            <a:pPr algn="r"/>
            <a:r>
              <a:rPr lang="en-US" sz="1600" b="1" i="1" strike="noStrike" spc="-1">
                <a:solidFill>
                  <a:srgbClr val="999999"/>
                </a:solidFill>
                <a:latin typeface="Arial"/>
              </a:rPr>
              <a:t>Sunday, December 31, 2017</a:t>
            </a:r>
            <a:endParaRPr lang="en-US" sz="1600" b="0" strike="noStrike" spc="-1">
              <a:latin typeface="Arial"/>
            </a:endParaRPr>
          </a:p>
        </p:txBody>
      </p:sp>
      <p:pic>
        <p:nvPicPr>
          <p:cNvPr id="59" name="Picture 58"/>
          <p:cNvPicPr/>
          <p:nvPr/>
        </p:nvPicPr>
        <p:blipFill>
          <a:blip r:embed="rId4"/>
          <a:stretch/>
        </p:blipFill>
        <p:spPr>
          <a:xfrm>
            <a:off x="822960" y="769320"/>
            <a:ext cx="3749040" cy="3249000"/>
          </a:xfrm>
          <a:prstGeom prst="rect">
            <a:avLst/>
          </a:prstGeom>
          <a:ln w="0">
            <a:noFill/>
          </a:ln>
        </p:spPr>
      </p:pic>
      <p:sp>
        <p:nvSpPr>
          <p:cNvPr id="60" name="TextShape 4"/>
          <p:cNvSpPr txBox="1"/>
          <p:nvPr/>
        </p:nvSpPr>
        <p:spPr>
          <a:xfrm rot="58200">
            <a:off x="4613760" y="1046160"/>
            <a:ext cx="4794480" cy="2885040"/>
          </a:xfrm>
          <a:prstGeom prst="rect">
            <a:avLst/>
          </a:prstGeom>
          <a:noFill/>
          <a:ln w="0">
            <a:noFill/>
          </a:ln>
        </p:spPr>
        <p:txBody>
          <a:bodyPr lIns="0" tIns="0" rIns="0" bIns="0" anchor="ctr">
            <a:normAutofit/>
          </a:bodyPr>
          <a:lstStyle/>
          <a:p>
            <a:pPr algn="ctr"/>
            <a:r>
              <a:rPr lang="en-US" sz="4800" b="1" i="1" strike="noStrike" spc="-1">
                <a:solidFill>
                  <a:srgbClr val="FFFFFF"/>
                </a:solidFill>
                <a:latin typeface="Arial"/>
              </a:rPr>
              <a:t>Unreachable ?!</a:t>
            </a:r>
            <a:endParaRPr lang="en-US" sz="4800" b="0" strike="noStrike" spc="-1">
              <a:latin typeface="Arial"/>
            </a:endParaRPr>
          </a:p>
        </p:txBody>
      </p:sp>
    </p:spTree>
  </p:cSld>
  <p:clrMapOvr>
    <a:masterClrMapping/>
  </p:clrMapOvr>
  <mc:AlternateContent xmlns:mc="http://schemas.openxmlformats.org/markup-compatibility/2006">
    <mc:Choice xmlns:p15="http://schemas.microsoft.com/office/powerpoint/2012/main" xmlns:p14="http://schemas.microsoft.com/office/powerpoint/2010/main" xmlns="" Requires="p14">
      <p:transition spd="slow" p14:dur="2000"/>
    </mc:Choice>
    <mc:Fallback>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0">
          <a:blip r:embed="rId3"/>
          <a:stretch/>
        </a:blipFill>
        <a:effectLst/>
      </p:bgPr>
    </p:bg>
    <p:spTree>
      <p:nvGrpSpPr>
        <p:cNvPr id="1" name=""/>
        <p:cNvGrpSpPr/>
        <p:nvPr/>
      </p:nvGrpSpPr>
      <p:grpSpPr>
        <a:xfrm>
          <a:off x="0" y="0"/>
          <a:ext cx="0" cy="0"/>
          <a:chOff x="0" y="0"/>
          <a:chExt cx="0" cy="0"/>
        </a:xfrm>
      </p:grpSpPr>
      <p:sp>
        <p:nvSpPr>
          <p:cNvPr id="61" name="CustomShape 1"/>
          <p:cNvSpPr/>
          <p:nvPr/>
        </p:nvSpPr>
        <p:spPr>
          <a:xfrm rot="21583200">
            <a:off x="8046720" y="7173360"/>
            <a:ext cx="2109600" cy="365760"/>
          </a:xfrm>
          <a:prstGeom prst="rect">
            <a:avLst/>
          </a:prstGeom>
          <a:gradFill rotWithShape="0">
            <a:gsLst>
              <a:gs pos="0">
                <a:srgbClr val="1C1C1C"/>
              </a:gs>
              <a:gs pos="100000">
                <a:srgbClr val="999999"/>
              </a:gs>
            </a:gsLst>
            <a:lin ang="5400000"/>
          </a:gradFill>
          <a:ln w="0">
            <a:solidFill>
              <a:srgbClr val="FF6600"/>
            </a:solidFill>
          </a:ln>
        </p:spPr>
        <p:style>
          <a:lnRef idx="0">
            <a:scrgbClr r="0" g="0" b="0"/>
          </a:lnRef>
          <a:fillRef idx="0">
            <a:scrgbClr r="0" g="0" b="0"/>
          </a:fillRef>
          <a:effectRef idx="0">
            <a:scrgbClr r="0" g="0" b="0"/>
          </a:effectRef>
          <a:fontRef idx="minor"/>
        </p:style>
      </p:sp>
      <p:sp>
        <p:nvSpPr>
          <p:cNvPr id="62" name="TextShape 2"/>
          <p:cNvSpPr txBox="1"/>
          <p:nvPr/>
        </p:nvSpPr>
        <p:spPr>
          <a:xfrm rot="58200">
            <a:off x="731160" y="548280"/>
            <a:ext cx="9052560" cy="6492240"/>
          </a:xfrm>
          <a:prstGeom prst="rect">
            <a:avLst/>
          </a:prstGeom>
          <a:noFill/>
          <a:ln w="0">
            <a:noFill/>
          </a:ln>
        </p:spPr>
        <p:txBody>
          <a:bodyPr lIns="0" tIns="0" rIns="0" bIns="0" anchor="ctr">
            <a:noAutofit/>
          </a:bodyPr>
          <a:lstStyle/>
          <a:p>
            <a:pPr algn="ctr"/>
            <a:r>
              <a:rPr lang="en-US" sz="2400" b="1" strike="noStrike" spc="-1" dirty="0">
                <a:solidFill>
                  <a:srgbClr val="FFFFFF"/>
                </a:solidFill>
                <a:latin typeface="Arial"/>
              </a:rPr>
              <a:t>7</a:t>
            </a:r>
            <a:r>
              <a:rPr lang="en-US" sz="3200" b="1" strike="noStrike" spc="-1" dirty="0">
                <a:solidFill>
                  <a:srgbClr val="FFFFFF"/>
                </a:solidFill>
                <a:latin typeface="Arial"/>
              </a:rPr>
              <a:t> And thou </a:t>
            </a:r>
            <a:r>
              <a:rPr lang="en-US" sz="3200" b="1" strike="noStrike" spc="-1" dirty="0" err="1">
                <a:solidFill>
                  <a:srgbClr val="FFFFFF"/>
                </a:solidFill>
                <a:latin typeface="Arial"/>
              </a:rPr>
              <a:t>shalt</a:t>
            </a:r>
            <a:r>
              <a:rPr lang="en-US" sz="3200" b="1" strike="noStrike" spc="-1" dirty="0">
                <a:solidFill>
                  <a:srgbClr val="FFFFFF"/>
                </a:solidFill>
                <a:latin typeface="Arial"/>
              </a:rPr>
              <a:t> teach them diligently unto thy children, and </a:t>
            </a:r>
            <a:r>
              <a:rPr lang="en-US" sz="3200" b="1" strike="noStrike" spc="-1" dirty="0" err="1">
                <a:solidFill>
                  <a:srgbClr val="FFFFFF"/>
                </a:solidFill>
                <a:latin typeface="Arial"/>
              </a:rPr>
              <a:t>shalt</a:t>
            </a:r>
            <a:r>
              <a:rPr lang="en-US" sz="3200" b="1" strike="noStrike" spc="-1" dirty="0">
                <a:solidFill>
                  <a:srgbClr val="FFFFFF"/>
                </a:solidFill>
                <a:latin typeface="Arial"/>
              </a:rPr>
              <a:t> talk of them when thou </a:t>
            </a:r>
            <a:r>
              <a:rPr lang="en-US" sz="3200" b="1" strike="noStrike" spc="-1" dirty="0" err="1">
                <a:solidFill>
                  <a:srgbClr val="FFFFFF"/>
                </a:solidFill>
                <a:latin typeface="Arial"/>
              </a:rPr>
              <a:t>sittest</a:t>
            </a:r>
            <a:r>
              <a:rPr lang="en-US" sz="3200" b="1" strike="noStrike" spc="-1" dirty="0">
                <a:solidFill>
                  <a:srgbClr val="FFFFFF"/>
                </a:solidFill>
                <a:latin typeface="Arial"/>
              </a:rPr>
              <a:t> in </a:t>
            </a:r>
            <a:r>
              <a:rPr lang="en-US" sz="3200" b="1" strike="noStrike" spc="-1" dirty="0" err="1">
                <a:solidFill>
                  <a:srgbClr val="FFFFFF"/>
                </a:solidFill>
                <a:latin typeface="Arial"/>
              </a:rPr>
              <a:t>thine</a:t>
            </a:r>
            <a:r>
              <a:rPr lang="en-US" sz="3200" b="1" strike="noStrike" spc="-1" dirty="0">
                <a:solidFill>
                  <a:srgbClr val="FFFFFF"/>
                </a:solidFill>
                <a:latin typeface="Arial"/>
              </a:rPr>
              <a:t> house, and when thou </a:t>
            </a:r>
            <a:r>
              <a:rPr lang="en-US" sz="3200" b="1" strike="noStrike" spc="-1" dirty="0" err="1">
                <a:solidFill>
                  <a:srgbClr val="FFFFFF"/>
                </a:solidFill>
                <a:latin typeface="Arial"/>
              </a:rPr>
              <a:t>walkest</a:t>
            </a:r>
            <a:r>
              <a:rPr lang="en-US" sz="3200" b="1" strike="noStrike" spc="-1" dirty="0">
                <a:solidFill>
                  <a:srgbClr val="FFFFFF"/>
                </a:solidFill>
                <a:latin typeface="Arial"/>
              </a:rPr>
              <a:t> by the way, and when thou </a:t>
            </a:r>
            <a:r>
              <a:rPr lang="en-US" sz="3200" b="1" strike="noStrike" spc="-1" dirty="0" err="1">
                <a:solidFill>
                  <a:srgbClr val="FFFFFF"/>
                </a:solidFill>
                <a:latin typeface="Arial"/>
              </a:rPr>
              <a:t>liest</a:t>
            </a:r>
            <a:r>
              <a:rPr lang="en-US" sz="3200" b="1" strike="noStrike" spc="-1" dirty="0">
                <a:solidFill>
                  <a:srgbClr val="FFFFFF"/>
                </a:solidFill>
                <a:latin typeface="Arial"/>
              </a:rPr>
              <a:t> down, and </a:t>
            </a:r>
            <a:r>
              <a:rPr lang="en-US" sz="3200" b="1" strike="noStrike" spc="-1" dirty="0">
                <a:solidFill>
                  <a:srgbClr val="FFCC00"/>
                </a:solidFill>
                <a:latin typeface="Arial"/>
              </a:rPr>
              <a:t>when thou </a:t>
            </a:r>
            <a:r>
              <a:rPr lang="en-US" sz="3200" b="1" strike="noStrike" spc="-1" dirty="0" err="1">
                <a:solidFill>
                  <a:srgbClr val="FFCC00"/>
                </a:solidFill>
                <a:latin typeface="Arial"/>
              </a:rPr>
              <a:t>risest</a:t>
            </a:r>
            <a:r>
              <a:rPr lang="en-US" sz="3200" b="1" strike="noStrike" spc="-1" dirty="0">
                <a:solidFill>
                  <a:srgbClr val="FFCC00"/>
                </a:solidFill>
                <a:latin typeface="Arial"/>
              </a:rPr>
              <a:t> up</a:t>
            </a:r>
            <a:r>
              <a:rPr lang="en-US" sz="3200" b="1" strike="noStrike" spc="-1" dirty="0">
                <a:solidFill>
                  <a:srgbClr val="FFFFFF"/>
                </a:solidFill>
                <a:latin typeface="Arial"/>
              </a:rPr>
              <a:t>.</a:t>
            </a:r>
            <a:endParaRPr lang="en-US" sz="3200" b="0" strike="noStrike" spc="-1" dirty="0">
              <a:latin typeface="Arial"/>
            </a:endParaRPr>
          </a:p>
          <a:p>
            <a:pPr algn="ctr"/>
            <a:endParaRPr lang="en-US" sz="3200" b="0" strike="noStrike" spc="-1" dirty="0">
              <a:latin typeface="Arial"/>
            </a:endParaRPr>
          </a:p>
          <a:p>
            <a:pPr algn="ctr"/>
            <a:r>
              <a:rPr lang="en-US" sz="3200" b="1" strike="noStrike" spc="-1" dirty="0">
                <a:solidFill>
                  <a:srgbClr val="FFFFFF"/>
                </a:solidFill>
                <a:latin typeface="Arial"/>
              </a:rPr>
              <a:t>  </a:t>
            </a:r>
            <a:r>
              <a:rPr lang="en-US" sz="2400" b="1" strike="noStrike" spc="-1" dirty="0">
                <a:solidFill>
                  <a:srgbClr val="FFFFFF"/>
                </a:solidFill>
                <a:latin typeface="Arial"/>
              </a:rPr>
              <a:t>8</a:t>
            </a:r>
            <a:r>
              <a:rPr lang="en-US" sz="3200" b="1" strike="noStrike" spc="-1" dirty="0">
                <a:solidFill>
                  <a:srgbClr val="FFFFFF"/>
                </a:solidFill>
                <a:latin typeface="Arial"/>
              </a:rPr>
              <a:t> And thou </a:t>
            </a:r>
            <a:r>
              <a:rPr lang="en-US" sz="3200" b="1" strike="noStrike" spc="-1" dirty="0" err="1">
                <a:solidFill>
                  <a:srgbClr val="FFFFFF"/>
                </a:solidFill>
                <a:latin typeface="Arial"/>
              </a:rPr>
              <a:t>shalt</a:t>
            </a:r>
            <a:r>
              <a:rPr lang="en-US" sz="3200" b="1" strike="noStrike" spc="-1" dirty="0">
                <a:solidFill>
                  <a:srgbClr val="FFFFFF"/>
                </a:solidFill>
                <a:latin typeface="Arial"/>
              </a:rPr>
              <a:t> bind them for a sign upon </a:t>
            </a:r>
            <a:r>
              <a:rPr lang="en-US" sz="3200" b="1" strike="noStrike" spc="-1" dirty="0" err="1">
                <a:solidFill>
                  <a:srgbClr val="FFFFFF"/>
                </a:solidFill>
                <a:latin typeface="Arial"/>
              </a:rPr>
              <a:t>thine</a:t>
            </a:r>
            <a:r>
              <a:rPr lang="en-US" sz="3200" b="1" strike="noStrike" spc="-1" dirty="0">
                <a:solidFill>
                  <a:srgbClr val="FFFFFF"/>
                </a:solidFill>
                <a:latin typeface="Arial"/>
              </a:rPr>
              <a:t> hand, and they shall be as frontlets between </a:t>
            </a:r>
            <a:r>
              <a:rPr lang="en-US" sz="3200" b="1" strike="noStrike" spc="-1" dirty="0" err="1">
                <a:solidFill>
                  <a:srgbClr val="FFFFFF"/>
                </a:solidFill>
                <a:latin typeface="Arial"/>
              </a:rPr>
              <a:t>thine</a:t>
            </a:r>
            <a:r>
              <a:rPr lang="en-US" sz="3200" b="1" strike="noStrike" spc="-1" dirty="0">
                <a:solidFill>
                  <a:srgbClr val="FFFFFF"/>
                </a:solidFill>
                <a:latin typeface="Arial"/>
              </a:rPr>
              <a:t> eyes.</a:t>
            </a:r>
            <a:endParaRPr lang="en-US" sz="3200" b="0" strike="noStrike" spc="-1" dirty="0">
              <a:latin typeface="Arial"/>
            </a:endParaRPr>
          </a:p>
          <a:p>
            <a:pPr algn="ctr"/>
            <a:endParaRPr lang="en-US" sz="3200" b="0" strike="noStrike" spc="-1" dirty="0">
              <a:latin typeface="Arial"/>
            </a:endParaRPr>
          </a:p>
          <a:p>
            <a:pPr algn="ctr"/>
            <a:r>
              <a:rPr lang="en-US" sz="3200" b="1" strike="noStrike" spc="-1" dirty="0">
                <a:solidFill>
                  <a:srgbClr val="FFFFFF"/>
                </a:solidFill>
                <a:latin typeface="Arial"/>
              </a:rPr>
              <a:t>  </a:t>
            </a:r>
            <a:r>
              <a:rPr lang="en-US" sz="2400" b="1" strike="noStrike" spc="-1" dirty="0">
                <a:solidFill>
                  <a:srgbClr val="FFFFFF"/>
                </a:solidFill>
                <a:latin typeface="Arial"/>
              </a:rPr>
              <a:t>9</a:t>
            </a:r>
            <a:r>
              <a:rPr lang="en-US" sz="3200" b="1" strike="noStrike" spc="-1" dirty="0">
                <a:solidFill>
                  <a:srgbClr val="FFFFFF"/>
                </a:solidFill>
                <a:latin typeface="Arial"/>
              </a:rPr>
              <a:t> And thou </a:t>
            </a:r>
            <a:r>
              <a:rPr lang="en-US" sz="3200" b="1" strike="noStrike" spc="-1" dirty="0" err="1">
                <a:solidFill>
                  <a:srgbClr val="FFFFFF"/>
                </a:solidFill>
                <a:latin typeface="Arial"/>
              </a:rPr>
              <a:t>shalt</a:t>
            </a:r>
            <a:r>
              <a:rPr lang="en-US" sz="3200" b="1" strike="noStrike" spc="-1" dirty="0">
                <a:solidFill>
                  <a:srgbClr val="FFFFFF"/>
                </a:solidFill>
                <a:latin typeface="Arial"/>
              </a:rPr>
              <a:t> </a:t>
            </a:r>
            <a:r>
              <a:rPr lang="en-US" sz="3200" b="1" strike="noStrike" spc="-1" dirty="0">
                <a:solidFill>
                  <a:srgbClr val="FFCC00"/>
                </a:solidFill>
                <a:latin typeface="Arial"/>
              </a:rPr>
              <a:t>write them upon the posts of thy house</a:t>
            </a:r>
            <a:r>
              <a:rPr lang="en-US" sz="3200" b="1" strike="noStrike" spc="-1" dirty="0">
                <a:solidFill>
                  <a:srgbClr val="FFFFFF"/>
                </a:solidFill>
                <a:latin typeface="Arial"/>
              </a:rPr>
              <a:t>, and </a:t>
            </a:r>
            <a:r>
              <a:rPr lang="en-US" sz="3200" b="1" strike="noStrike" spc="-1" dirty="0">
                <a:solidFill>
                  <a:srgbClr val="FFCC00"/>
                </a:solidFill>
                <a:latin typeface="Arial"/>
              </a:rPr>
              <a:t>on thy gates.</a:t>
            </a:r>
            <a:endParaRPr lang="en-US" sz="3200" b="0" strike="noStrike" spc="-1" dirty="0">
              <a:latin typeface="Arial"/>
            </a:endParaRPr>
          </a:p>
        </p:txBody>
      </p:sp>
      <p:sp>
        <p:nvSpPr>
          <p:cNvPr id="63" name="TextShape 3"/>
          <p:cNvSpPr txBox="1"/>
          <p:nvPr/>
        </p:nvSpPr>
        <p:spPr>
          <a:xfrm>
            <a:off x="1371600" y="7179120"/>
            <a:ext cx="8686800" cy="318960"/>
          </a:xfrm>
          <a:prstGeom prst="rect">
            <a:avLst/>
          </a:prstGeom>
          <a:noFill/>
          <a:ln w="0">
            <a:noFill/>
          </a:ln>
        </p:spPr>
        <p:txBody>
          <a:bodyPr lIns="90000" tIns="45000" rIns="90000" bIns="45000">
            <a:noAutofit/>
          </a:bodyPr>
          <a:lstStyle/>
          <a:p>
            <a:pPr algn="r"/>
            <a:r>
              <a:rPr lang="en-US" sz="1600" b="1" i="1" strike="noStrike" spc="-1">
                <a:solidFill>
                  <a:srgbClr val="FFFFFF"/>
                </a:solidFill>
                <a:latin typeface="Arial"/>
              </a:rPr>
              <a:t>- Deuteronomy 6</a:t>
            </a:r>
            <a:endParaRPr lang="en-US" sz="1600" b="0" strike="noStrike" spc="-1">
              <a:latin typeface="Arial"/>
            </a:endParaRPr>
          </a:p>
        </p:txBody>
      </p:sp>
      <p:sp>
        <p:nvSpPr>
          <p:cNvPr id="64" name="TextShape 4"/>
          <p:cNvSpPr txBox="1"/>
          <p:nvPr/>
        </p:nvSpPr>
        <p:spPr>
          <a:xfrm>
            <a:off x="0" y="144000"/>
            <a:ext cx="8686800" cy="318960"/>
          </a:xfrm>
          <a:prstGeom prst="rect">
            <a:avLst/>
          </a:prstGeom>
          <a:noFill/>
          <a:ln w="0">
            <a:noFill/>
          </a:ln>
        </p:spPr>
        <p:txBody>
          <a:bodyPr lIns="90000" tIns="45000" rIns="90000" bIns="45000">
            <a:noAutofit/>
          </a:bodyPr>
          <a:lstStyle/>
          <a:p>
            <a:r>
              <a:rPr lang="en-US" sz="1600" b="1" i="1" strike="noStrike" spc="-1">
                <a:solidFill>
                  <a:srgbClr val="000000"/>
                </a:solidFill>
                <a:latin typeface="Arial"/>
              </a:rPr>
              <a:t>EXTR</a:t>
            </a:r>
            <a:r>
              <a:rPr lang="en-US" sz="1600" b="1" i="1" strike="noStrike" spc="-1">
                <a:solidFill>
                  <a:srgbClr val="FFFFFF"/>
                </a:solidFill>
                <a:latin typeface="Arial"/>
              </a:rPr>
              <a:t>A</a:t>
            </a:r>
            <a:r>
              <a:rPr lang="en-US" sz="1600" b="0" i="1" strike="noStrike" spc="-1">
                <a:solidFill>
                  <a:srgbClr val="FFFFFF"/>
                </a:solidFill>
                <a:latin typeface="Arial"/>
              </a:rPr>
              <a:t> Ways to witness</a:t>
            </a:r>
            <a:endParaRPr lang="en-US" sz="1600" b="0" strike="noStrike" spc="-1">
              <a:latin typeface="Arial"/>
            </a:endParaRPr>
          </a:p>
        </p:txBody>
      </p:sp>
    </p:spTree>
  </p:cSld>
  <p:clrMapOvr>
    <a:masterClrMapping/>
  </p:clrMapOvr>
  <mc:AlternateContent xmlns:mc="http://schemas.openxmlformats.org/markup-compatibility/2006">
    <mc:Choice xmlns:p15="http://schemas.microsoft.com/office/powerpoint/2012/main" xmlns:p14="http://schemas.microsoft.com/office/powerpoint/2010/main" xmlns="" Requires="p14">
      <p:transition spd="slow" p14:dur="2000"/>
    </mc:Choice>
    <mc:Fallback>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0">
          <a:blip r:embed="rId3" cstate="print"/>
          <a:stretch/>
        </a:blipFill>
        <a:effectLst/>
      </p:bgPr>
    </p:bg>
    <p:spTree>
      <p:nvGrpSpPr>
        <p:cNvPr id="1" name=""/>
        <p:cNvGrpSpPr/>
        <p:nvPr/>
      </p:nvGrpSpPr>
      <p:grpSpPr>
        <a:xfrm>
          <a:off x="0" y="0"/>
          <a:ext cx="0" cy="0"/>
          <a:chOff x="0" y="0"/>
          <a:chExt cx="0" cy="0"/>
        </a:xfrm>
      </p:grpSpPr>
      <p:pic>
        <p:nvPicPr>
          <p:cNvPr id="65" name="Picture 64"/>
          <p:cNvPicPr/>
          <p:nvPr/>
        </p:nvPicPr>
        <p:blipFill>
          <a:blip r:embed="rId4"/>
          <a:stretch/>
        </p:blipFill>
        <p:spPr>
          <a:xfrm>
            <a:off x="4023360" y="1710720"/>
            <a:ext cx="7053840" cy="4690080"/>
          </a:xfrm>
          <a:prstGeom prst="rect">
            <a:avLst/>
          </a:prstGeom>
          <a:ln w="0">
            <a:noFill/>
          </a:ln>
        </p:spPr>
      </p:pic>
      <p:sp>
        <p:nvSpPr>
          <p:cNvPr id="66" name="CustomShape 1"/>
          <p:cNvSpPr/>
          <p:nvPr/>
        </p:nvSpPr>
        <p:spPr>
          <a:xfrm rot="21583200">
            <a:off x="-84240" y="5677920"/>
            <a:ext cx="4293000" cy="1031040"/>
          </a:xfrm>
          <a:prstGeom prst="rect">
            <a:avLst/>
          </a:prstGeom>
          <a:gradFill rotWithShape="0">
            <a:gsLst>
              <a:gs pos="0">
                <a:srgbClr val="1C1C1C"/>
              </a:gs>
              <a:gs pos="100000">
                <a:srgbClr val="999999"/>
              </a:gs>
            </a:gsLst>
            <a:lin ang="5400000"/>
          </a:gradFill>
          <a:ln w="0">
            <a:solidFill>
              <a:srgbClr val="FF6600"/>
            </a:solidFill>
          </a:ln>
        </p:spPr>
        <p:style>
          <a:lnRef idx="0">
            <a:scrgbClr r="0" g="0" b="0"/>
          </a:lnRef>
          <a:fillRef idx="0">
            <a:scrgbClr r="0" g="0" b="0"/>
          </a:fillRef>
          <a:effectRef idx="0">
            <a:scrgbClr r="0" g="0" b="0"/>
          </a:effectRef>
          <a:fontRef idx="minor"/>
        </p:style>
      </p:sp>
      <p:sp>
        <p:nvSpPr>
          <p:cNvPr id="67" name="CustomShape 2"/>
          <p:cNvSpPr/>
          <p:nvPr/>
        </p:nvSpPr>
        <p:spPr>
          <a:xfrm rot="21428400">
            <a:off x="518040" y="1600920"/>
            <a:ext cx="5152680" cy="3566160"/>
          </a:xfrm>
          <a:prstGeom prst="rect">
            <a:avLst/>
          </a:prstGeom>
          <a:gradFill rotWithShape="0">
            <a:gsLst>
              <a:gs pos="0">
                <a:srgbClr val="1C1C1C"/>
              </a:gs>
              <a:gs pos="100000">
                <a:srgbClr val="999999"/>
              </a:gs>
            </a:gsLst>
            <a:lin ang="5400000"/>
          </a:gradFill>
          <a:ln w="0">
            <a:solidFill>
              <a:srgbClr val="FF6600"/>
            </a:solidFill>
          </a:ln>
        </p:spPr>
        <p:style>
          <a:lnRef idx="0">
            <a:scrgbClr r="0" g="0" b="0"/>
          </a:lnRef>
          <a:fillRef idx="0">
            <a:scrgbClr r="0" g="0" b="0"/>
          </a:fillRef>
          <a:effectRef idx="0">
            <a:scrgbClr r="0" g="0" b="0"/>
          </a:effectRef>
          <a:fontRef idx="minor"/>
        </p:style>
      </p:sp>
      <p:sp>
        <p:nvSpPr>
          <p:cNvPr id="68" name="TextShape 3"/>
          <p:cNvSpPr txBox="1"/>
          <p:nvPr/>
        </p:nvSpPr>
        <p:spPr>
          <a:xfrm>
            <a:off x="1371600" y="7179120"/>
            <a:ext cx="8686800" cy="318960"/>
          </a:xfrm>
          <a:prstGeom prst="rect">
            <a:avLst/>
          </a:prstGeom>
          <a:noFill/>
          <a:ln w="0">
            <a:noFill/>
          </a:ln>
        </p:spPr>
        <p:txBody>
          <a:bodyPr lIns="90000" tIns="45000" rIns="90000" bIns="45000">
            <a:noAutofit/>
          </a:bodyPr>
          <a:lstStyle/>
          <a:p>
            <a:pPr algn="r"/>
            <a:r>
              <a:rPr lang="en-US" sz="1600" b="1" i="1" strike="noStrike" spc="-1">
                <a:solidFill>
                  <a:srgbClr val="FFFFFF"/>
                </a:solidFill>
                <a:latin typeface="Arial"/>
              </a:rPr>
              <a:t>Compulsory reading… We can’t help it!</a:t>
            </a:r>
            <a:endParaRPr lang="en-US" sz="1600" b="0" strike="noStrike" spc="-1">
              <a:latin typeface="Arial"/>
            </a:endParaRPr>
          </a:p>
        </p:txBody>
      </p:sp>
      <p:sp>
        <p:nvSpPr>
          <p:cNvPr id="69" name="TextShape 4"/>
          <p:cNvSpPr txBox="1"/>
          <p:nvPr/>
        </p:nvSpPr>
        <p:spPr>
          <a:xfrm>
            <a:off x="0" y="0"/>
            <a:ext cx="8686800" cy="318960"/>
          </a:xfrm>
          <a:prstGeom prst="rect">
            <a:avLst/>
          </a:prstGeom>
          <a:noFill/>
          <a:ln w="0">
            <a:noFill/>
          </a:ln>
        </p:spPr>
        <p:txBody>
          <a:bodyPr lIns="90000" tIns="45000" rIns="90000" bIns="45000">
            <a:noAutofit/>
          </a:bodyPr>
          <a:lstStyle/>
          <a:p>
            <a:r>
              <a:rPr lang="en-US" sz="1600" b="1" i="1" strike="noStrike" spc="-1">
                <a:solidFill>
                  <a:srgbClr val="FFFFFF"/>
                </a:solidFill>
                <a:latin typeface="Arial"/>
              </a:rPr>
              <a:t>EXTRA</a:t>
            </a:r>
            <a:r>
              <a:rPr lang="en-US" sz="1600" b="0" i="1" strike="noStrike" spc="-1">
                <a:solidFill>
                  <a:srgbClr val="FFFFFF"/>
                </a:solidFill>
                <a:latin typeface="Arial"/>
              </a:rPr>
              <a:t> Ways to witness</a:t>
            </a:r>
            <a:endParaRPr lang="en-US" sz="1600" b="0" strike="noStrike" spc="-1">
              <a:latin typeface="Arial"/>
            </a:endParaRPr>
          </a:p>
        </p:txBody>
      </p:sp>
      <p:sp>
        <p:nvSpPr>
          <p:cNvPr id="70" name="TextShape 5"/>
          <p:cNvSpPr txBox="1"/>
          <p:nvPr/>
        </p:nvSpPr>
        <p:spPr>
          <a:xfrm rot="58200">
            <a:off x="692640" y="5362560"/>
            <a:ext cx="3774600" cy="1633320"/>
          </a:xfrm>
          <a:prstGeom prst="rect">
            <a:avLst/>
          </a:prstGeom>
          <a:noFill/>
          <a:ln w="0">
            <a:noFill/>
          </a:ln>
        </p:spPr>
        <p:txBody>
          <a:bodyPr lIns="0" tIns="0" rIns="0" bIns="0" anchor="ctr">
            <a:normAutofit/>
          </a:bodyPr>
          <a:lstStyle/>
          <a:p>
            <a:pPr algn="ctr"/>
            <a:r>
              <a:rPr lang="en-US" sz="4800" b="1" i="1" strike="noStrike" spc="-1">
                <a:solidFill>
                  <a:srgbClr val="FFFFFF"/>
                </a:solidFill>
                <a:latin typeface="Arial"/>
              </a:rPr>
              <a:t>Wall Art</a:t>
            </a:r>
            <a:endParaRPr lang="en-US" sz="4800" b="0" strike="noStrike" spc="-1">
              <a:latin typeface="Arial"/>
            </a:endParaRPr>
          </a:p>
        </p:txBody>
      </p:sp>
      <p:pic>
        <p:nvPicPr>
          <p:cNvPr id="71" name="Picture 70"/>
          <p:cNvPicPr/>
          <p:nvPr/>
        </p:nvPicPr>
        <p:blipFill>
          <a:blip r:embed="rId5"/>
          <a:stretch/>
        </p:blipFill>
        <p:spPr>
          <a:xfrm>
            <a:off x="274320" y="731520"/>
            <a:ext cx="5270400" cy="3958920"/>
          </a:xfrm>
          <a:prstGeom prst="rect">
            <a:avLst/>
          </a:prstGeom>
          <a:ln w="0">
            <a:noFill/>
          </a:ln>
        </p:spPr>
      </p:pic>
    </p:spTree>
  </p:cSld>
  <p:clrMapOvr>
    <a:masterClrMapping/>
  </p:clrMapOvr>
  <mc:AlternateContent xmlns:mc="http://schemas.openxmlformats.org/markup-compatibility/2006">
    <mc:Choice xmlns:p15="http://schemas.microsoft.com/office/powerpoint/2012/main" xmlns:p14="http://schemas.microsoft.com/office/powerpoint/2010/main" xmlns="" Requires="p14">
      <p:transition spd="slow" p14:dur="2000"/>
    </mc:Choice>
    <mc:Fallback>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0">
          <a:blip r:embed="rId3" cstate="print"/>
          <a:stretch/>
        </a:blipFill>
        <a:effectLst/>
      </p:bgPr>
    </p:bg>
    <p:spTree>
      <p:nvGrpSpPr>
        <p:cNvPr id="1" name=""/>
        <p:cNvGrpSpPr/>
        <p:nvPr/>
      </p:nvGrpSpPr>
      <p:grpSpPr>
        <a:xfrm>
          <a:off x="0" y="0"/>
          <a:ext cx="0" cy="0"/>
          <a:chOff x="0" y="0"/>
          <a:chExt cx="0" cy="0"/>
        </a:xfrm>
      </p:grpSpPr>
      <p:sp>
        <p:nvSpPr>
          <p:cNvPr id="72" name="CustomShape 1"/>
          <p:cNvSpPr/>
          <p:nvPr/>
        </p:nvSpPr>
        <p:spPr>
          <a:xfrm rot="21583200">
            <a:off x="-84240" y="5677920"/>
            <a:ext cx="4293000" cy="1031040"/>
          </a:xfrm>
          <a:prstGeom prst="rect">
            <a:avLst/>
          </a:prstGeom>
          <a:gradFill rotWithShape="0">
            <a:gsLst>
              <a:gs pos="0">
                <a:srgbClr val="1C1C1C"/>
              </a:gs>
              <a:gs pos="100000">
                <a:srgbClr val="999999"/>
              </a:gs>
            </a:gsLst>
            <a:lin ang="5400000"/>
          </a:gradFill>
          <a:ln w="0">
            <a:solidFill>
              <a:srgbClr val="FF6600"/>
            </a:solidFill>
          </a:ln>
        </p:spPr>
        <p:style>
          <a:lnRef idx="0">
            <a:scrgbClr r="0" g="0" b="0"/>
          </a:lnRef>
          <a:fillRef idx="0">
            <a:scrgbClr r="0" g="0" b="0"/>
          </a:fillRef>
          <a:effectRef idx="0">
            <a:scrgbClr r="0" g="0" b="0"/>
          </a:effectRef>
          <a:fontRef idx="minor"/>
        </p:style>
      </p:sp>
      <p:sp>
        <p:nvSpPr>
          <p:cNvPr id="73" name="TextShape 2"/>
          <p:cNvSpPr txBox="1"/>
          <p:nvPr/>
        </p:nvSpPr>
        <p:spPr>
          <a:xfrm>
            <a:off x="1371600" y="7179120"/>
            <a:ext cx="8686800" cy="318960"/>
          </a:xfrm>
          <a:prstGeom prst="rect">
            <a:avLst/>
          </a:prstGeom>
          <a:noFill/>
          <a:ln w="0">
            <a:noFill/>
          </a:ln>
        </p:spPr>
        <p:txBody>
          <a:bodyPr lIns="90000" tIns="45000" rIns="90000" bIns="45000">
            <a:noAutofit/>
          </a:bodyPr>
          <a:lstStyle/>
          <a:p>
            <a:pPr algn="r"/>
            <a:r>
              <a:rPr lang="en-US" sz="1600" b="1" i="1" strike="noStrike" spc="-1">
                <a:solidFill>
                  <a:srgbClr val="FFFFFF"/>
                </a:solidFill>
                <a:latin typeface="Arial"/>
              </a:rPr>
              <a:t>Compulsory reading… We can’t help it!</a:t>
            </a:r>
            <a:endParaRPr lang="en-US" sz="1600" b="0" strike="noStrike" spc="-1">
              <a:latin typeface="Arial"/>
            </a:endParaRPr>
          </a:p>
        </p:txBody>
      </p:sp>
      <p:sp>
        <p:nvSpPr>
          <p:cNvPr id="74" name="TextShape 3"/>
          <p:cNvSpPr txBox="1"/>
          <p:nvPr/>
        </p:nvSpPr>
        <p:spPr>
          <a:xfrm>
            <a:off x="0" y="0"/>
            <a:ext cx="8686800" cy="318960"/>
          </a:xfrm>
          <a:prstGeom prst="rect">
            <a:avLst/>
          </a:prstGeom>
          <a:noFill/>
          <a:ln w="0">
            <a:noFill/>
          </a:ln>
        </p:spPr>
        <p:txBody>
          <a:bodyPr lIns="90000" tIns="45000" rIns="90000" bIns="45000">
            <a:noAutofit/>
          </a:bodyPr>
          <a:lstStyle/>
          <a:p>
            <a:r>
              <a:rPr lang="en-US" sz="1600" b="1" i="1" strike="noStrike" spc="-1">
                <a:solidFill>
                  <a:srgbClr val="FFFFFF"/>
                </a:solidFill>
                <a:latin typeface="Arial"/>
              </a:rPr>
              <a:t>EXTRA</a:t>
            </a:r>
            <a:r>
              <a:rPr lang="en-US" sz="1600" b="0" i="1" strike="noStrike" spc="-1">
                <a:solidFill>
                  <a:srgbClr val="FFFFFF"/>
                </a:solidFill>
                <a:latin typeface="Arial"/>
              </a:rPr>
              <a:t> Ways to witness</a:t>
            </a:r>
            <a:endParaRPr lang="en-US" sz="1600" b="0" strike="noStrike" spc="-1">
              <a:latin typeface="Arial"/>
            </a:endParaRPr>
          </a:p>
        </p:txBody>
      </p:sp>
      <p:sp>
        <p:nvSpPr>
          <p:cNvPr id="75" name="TextShape 4"/>
          <p:cNvSpPr txBox="1"/>
          <p:nvPr/>
        </p:nvSpPr>
        <p:spPr>
          <a:xfrm rot="58200">
            <a:off x="692640" y="5362560"/>
            <a:ext cx="3774600" cy="1633320"/>
          </a:xfrm>
          <a:prstGeom prst="rect">
            <a:avLst/>
          </a:prstGeom>
          <a:noFill/>
          <a:ln w="0">
            <a:noFill/>
          </a:ln>
        </p:spPr>
        <p:txBody>
          <a:bodyPr lIns="0" tIns="0" rIns="0" bIns="0" anchor="ctr">
            <a:normAutofit/>
          </a:bodyPr>
          <a:lstStyle/>
          <a:p>
            <a:pPr algn="ctr"/>
            <a:r>
              <a:rPr lang="en-US" sz="4800" b="1" i="1" strike="noStrike" spc="-1">
                <a:solidFill>
                  <a:srgbClr val="FFFFFF"/>
                </a:solidFill>
                <a:latin typeface="Arial"/>
              </a:rPr>
              <a:t>Wall Art</a:t>
            </a:r>
            <a:endParaRPr lang="en-US" sz="4800" b="0" strike="noStrike" spc="-1">
              <a:latin typeface="Arial"/>
            </a:endParaRPr>
          </a:p>
        </p:txBody>
      </p:sp>
      <p:sp>
        <p:nvSpPr>
          <p:cNvPr id="76" name="CustomShape 5"/>
          <p:cNvSpPr/>
          <p:nvPr/>
        </p:nvSpPr>
        <p:spPr>
          <a:xfrm rot="21583200">
            <a:off x="-91440" y="6500880"/>
            <a:ext cx="5212440" cy="1031040"/>
          </a:xfrm>
          <a:prstGeom prst="rect">
            <a:avLst/>
          </a:prstGeom>
          <a:gradFill rotWithShape="0">
            <a:gsLst>
              <a:gs pos="0">
                <a:srgbClr val="1C1C1C"/>
              </a:gs>
              <a:gs pos="100000">
                <a:srgbClr val="999999"/>
              </a:gs>
            </a:gsLst>
            <a:lin ang="5400000"/>
          </a:gradFill>
          <a:ln w="0">
            <a:solidFill>
              <a:srgbClr val="FF6600"/>
            </a:solidFill>
          </a:ln>
        </p:spPr>
        <p:style>
          <a:lnRef idx="0">
            <a:scrgbClr r="0" g="0" b="0"/>
          </a:lnRef>
          <a:fillRef idx="0">
            <a:scrgbClr r="0" g="0" b="0"/>
          </a:fillRef>
          <a:effectRef idx="0">
            <a:scrgbClr r="0" g="0" b="0"/>
          </a:effectRef>
          <a:fontRef idx="minor"/>
        </p:style>
      </p:sp>
      <p:sp>
        <p:nvSpPr>
          <p:cNvPr id="77" name="TextShape 6"/>
          <p:cNvSpPr txBox="1"/>
          <p:nvPr/>
        </p:nvSpPr>
        <p:spPr>
          <a:xfrm>
            <a:off x="-94320" y="6583680"/>
            <a:ext cx="5123520" cy="993240"/>
          </a:xfrm>
          <a:prstGeom prst="rect">
            <a:avLst/>
          </a:prstGeom>
          <a:noFill/>
          <a:ln w="0">
            <a:noFill/>
          </a:ln>
        </p:spPr>
        <p:txBody>
          <a:bodyPr lIns="90000" tIns="45000" rIns="90000" bIns="45000">
            <a:noAutofit/>
          </a:bodyPr>
          <a:lstStyle/>
          <a:p>
            <a:pPr algn="r"/>
            <a:r>
              <a:rPr lang="en-US" sz="1600" b="1" i="1" strike="noStrike" spc="-1">
                <a:solidFill>
                  <a:srgbClr val="FFFFFF"/>
                </a:solidFill>
                <a:latin typeface="Arial"/>
              </a:rPr>
              <a:t>“Sometimes we Christians get all upset when someone takes down the 10 Commandments from a courthouse.   Is it hanging in YOUR home?”</a:t>
            </a:r>
            <a:endParaRPr lang="en-US" sz="1600" b="0" strike="noStrike" spc="-1">
              <a:latin typeface="Arial"/>
            </a:endParaRPr>
          </a:p>
        </p:txBody>
      </p:sp>
    </p:spTree>
  </p:cSld>
  <p:clrMapOvr>
    <a:masterClrMapping/>
  </p:clrMapOvr>
  <mc:AlternateContent xmlns:mc="http://schemas.openxmlformats.org/markup-compatibility/2006">
    <mc:Choice xmlns:p15="http://schemas.microsoft.com/office/powerpoint/2012/main" xmlns:p14="http://schemas.microsoft.com/office/powerpoint/2010/main" xmlns="" Requires="p14">
      <p:transition spd="slow" p14:dur="2000"/>
    </mc:Choice>
    <mc:Fallback>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0">
          <a:blip r:embed="rId3"/>
          <a:stretch/>
        </a:blipFill>
        <a:effectLst/>
      </p:bgPr>
    </p:bg>
    <p:spTree>
      <p:nvGrpSpPr>
        <p:cNvPr id="1" name=""/>
        <p:cNvGrpSpPr/>
        <p:nvPr/>
      </p:nvGrpSpPr>
      <p:grpSpPr>
        <a:xfrm>
          <a:off x="0" y="0"/>
          <a:ext cx="0" cy="0"/>
          <a:chOff x="0" y="0"/>
          <a:chExt cx="0" cy="0"/>
        </a:xfrm>
      </p:grpSpPr>
      <p:sp>
        <p:nvSpPr>
          <p:cNvPr id="78" name="CustomShape 1"/>
          <p:cNvSpPr/>
          <p:nvPr/>
        </p:nvSpPr>
        <p:spPr>
          <a:xfrm rot="21583200">
            <a:off x="-84240" y="5677920"/>
            <a:ext cx="4293000" cy="1031040"/>
          </a:xfrm>
          <a:prstGeom prst="rect">
            <a:avLst/>
          </a:prstGeom>
          <a:gradFill rotWithShape="0">
            <a:gsLst>
              <a:gs pos="0">
                <a:srgbClr val="1C1C1C"/>
              </a:gs>
              <a:gs pos="100000">
                <a:srgbClr val="999999"/>
              </a:gs>
            </a:gsLst>
            <a:lin ang="5400000"/>
          </a:gradFill>
          <a:ln w="0">
            <a:solidFill>
              <a:srgbClr val="FF6600"/>
            </a:solidFill>
          </a:ln>
        </p:spPr>
        <p:style>
          <a:lnRef idx="0">
            <a:scrgbClr r="0" g="0" b="0"/>
          </a:lnRef>
          <a:fillRef idx="0">
            <a:scrgbClr r="0" g="0" b="0"/>
          </a:fillRef>
          <a:effectRef idx="0">
            <a:scrgbClr r="0" g="0" b="0"/>
          </a:effectRef>
          <a:fontRef idx="minor"/>
        </p:style>
      </p:sp>
      <p:sp>
        <p:nvSpPr>
          <p:cNvPr id="79" name="TextShape 2"/>
          <p:cNvSpPr txBox="1"/>
          <p:nvPr/>
        </p:nvSpPr>
        <p:spPr>
          <a:xfrm rot="58200">
            <a:off x="692640" y="5362560"/>
            <a:ext cx="3774600" cy="1633320"/>
          </a:xfrm>
          <a:prstGeom prst="rect">
            <a:avLst/>
          </a:prstGeom>
          <a:noFill/>
          <a:ln w="0">
            <a:noFill/>
          </a:ln>
        </p:spPr>
        <p:txBody>
          <a:bodyPr lIns="0" tIns="0" rIns="0" bIns="0" anchor="ctr">
            <a:normAutofit/>
          </a:bodyPr>
          <a:lstStyle/>
          <a:p>
            <a:pPr algn="ctr"/>
            <a:r>
              <a:rPr lang="en-US" sz="4800" b="1" i="1" strike="noStrike" spc="-1">
                <a:solidFill>
                  <a:srgbClr val="FFFFFF"/>
                </a:solidFill>
                <a:latin typeface="Arial"/>
              </a:rPr>
              <a:t>B.Y.O.B</a:t>
            </a:r>
            <a:endParaRPr lang="en-US" sz="4800" b="0" strike="noStrike" spc="-1">
              <a:latin typeface="Arial"/>
            </a:endParaRPr>
          </a:p>
        </p:txBody>
      </p:sp>
      <p:sp>
        <p:nvSpPr>
          <p:cNvPr id="80" name="CustomShape 3"/>
          <p:cNvSpPr/>
          <p:nvPr/>
        </p:nvSpPr>
        <p:spPr>
          <a:xfrm rot="21428400">
            <a:off x="1260720" y="1127160"/>
            <a:ext cx="4962600" cy="3566160"/>
          </a:xfrm>
          <a:prstGeom prst="rect">
            <a:avLst/>
          </a:prstGeom>
          <a:solidFill>
            <a:srgbClr val="729FCF"/>
          </a:solidFill>
          <a:ln w="0">
            <a:solidFill>
              <a:srgbClr val="3465AF"/>
            </a:solidFill>
          </a:ln>
        </p:spPr>
        <p:style>
          <a:lnRef idx="0">
            <a:scrgbClr r="0" g="0" b="0"/>
          </a:lnRef>
          <a:fillRef idx="0">
            <a:scrgbClr r="0" g="0" b="0"/>
          </a:fillRef>
          <a:effectRef idx="0">
            <a:scrgbClr r="0" g="0" b="0"/>
          </a:effectRef>
          <a:fontRef idx="minor"/>
        </p:style>
      </p:sp>
      <p:sp>
        <p:nvSpPr>
          <p:cNvPr id="81" name="CustomShape 4"/>
          <p:cNvSpPr/>
          <p:nvPr/>
        </p:nvSpPr>
        <p:spPr>
          <a:xfrm rot="310200">
            <a:off x="4377600" y="2032200"/>
            <a:ext cx="5433120" cy="4006800"/>
          </a:xfrm>
          <a:prstGeom prst="rect">
            <a:avLst/>
          </a:prstGeom>
          <a:solidFill>
            <a:srgbClr val="729FCF"/>
          </a:solidFill>
          <a:ln w="0">
            <a:solidFill>
              <a:srgbClr val="3465AF"/>
            </a:solidFill>
          </a:ln>
        </p:spPr>
        <p:style>
          <a:lnRef idx="0">
            <a:scrgbClr r="0" g="0" b="0"/>
          </a:lnRef>
          <a:fillRef idx="0">
            <a:scrgbClr r="0" g="0" b="0"/>
          </a:fillRef>
          <a:effectRef idx="0">
            <a:scrgbClr r="0" g="0" b="0"/>
          </a:effectRef>
          <a:fontRef idx="minor"/>
        </p:style>
      </p:sp>
      <p:sp>
        <p:nvSpPr>
          <p:cNvPr id="82" name="TextShape 5"/>
          <p:cNvSpPr txBox="1"/>
          <p:nvPr/>
        </p:nvSpPr>
        <p:spPr>
          <a:xfrm>
            <a:off x="1371600" y="7179120"/>
            <a:ext cx="8686800" cy="318960"/>
          </a:xfrm>
          <a:prstGeom prst="rect">
            <a:avLst/>
          </a:prstGeom>
          <a:noFill/>
          <a:ln w="0">
            <a:noFill/>
          </a:ln>
        </p:spPr>
        <p:txBody>
          <a:bodyPr lIns="90000" tIns="45000" rIns="90000" bIns="45000">
            <a:noAutofit/>
          </a:bodyPr>
          <a:lstStyle/>
          <a:p>
            <a:pPr algn="r"/>
            <a:r>
              <a:rPr lang="en-US" sz="1600" b="1" i="1" strike="noStrike" spc="-1">
                <a:solidFill>
                  <a:srgbClr val="FFFFFF"/>
                </a:solidFill>
                <a:latin typeface="Arial"/>
              </a:rPr>
              <a:t>*Bring Your Own Bible</a:t>
            </a:r>
            <a:endParaRPr lang="en-US" sz="1600" b="0" strike="noStrike" spc="-1">
              <a:latin typeface="Arial"/>
            </a:endParaRPr>
          </a:p>
        </p:txBody>
      </p:sp>
      <p:sp>
        <p:nvSpPr>
          <p:cNvPr id="83" name="TextShape 6"/>
          <p:cNvSpPr txBox="1"/>
          <p:nvPr/>
        </p:nvSpPr>
        <p:spPr>
          <a:xfrm>
            <a:off x="0" y="0"/>
            <a:ext cx="8686800" cy="318960"/>
          </a:xfrm>
          <a:prstGeom prst="rect">
            <a:avLst/>
          </a:prstGeom>
          <a:noFill/>
          <a:ln w="0">
            <a:noFill/>
          </a:ln>
        </p:spPr>
        <p:txBody>
          <a:bodyPr lIns="90000" tIns="45000" rIns="90000" bIns="45000">
            <a:noAutofit/>
          </a:bodyPr>
          <a:lstStyle/>
          <a:p>
            <a:r>
              <a:rPr lang="en-US" sz="1600" b="1" i="1" strike="noStrike" spc="-1">
                <a:solidFill>
                  <a:srgbClr val="FFFFFF"/>
                </a:solidFill>
                <a:latin typeface="Arial"/>
              </a:rPr>
              <a:t>EXTRA</a:t>
            </a:r>
            <a:r>
              <a:rPr lang="en-US" sz="1600" b="0" i="1" strike="noStrike" spc="-1">
                <a:solidFill>
                  <a:srgbClr val="FFFFFF"/>
                </a:solidFill>
                <a:latin typeface="Arial"/>
              </a:rPr>
              <a:t> Ways to witness</a:t>
            </a:r>
            <a:endParaRPr lang="en-US" sz="1600" b="0" strike="noStrike" spc="-1">
              <a:latin typeface="Arial"/>
            </a:endParaRPr>
          </a:p>
        </p:txBody>
      </p:sp>
      <p:pic>
        <p:nvPicPr>
          <p:cNvPr id="84" name="Picture 83"/>
          <p:cNvPicPr/>
          <p:nvPr/>
        </p:nvPicPr>
        <p:blipFill>
          <a:blip r:embed="rId4"/>
          <a:stretch/>
        </p:blipFill>
        <p:spPr>
          <a:xfrm>
            <a:off x="1737360" y="1371600"/>
            <a:ext cx="6407280" cy="4114800"/>
          </a:xfrm>
          <a:prstGeom prst="rect">
            <a:avLst/>
          </a:prstGeom>
          <a:ln w="0">
            <a:noFill/>
          </a:ln>
        </p:spPr>
      </p:pic>
    </p:spTree>
  </p:cSld>
  <p:clrMapOvr>
    <a:masterClrMapping/>
  </p:clrMapOvr>
  <mc:AlternateContent xmlns:mc="http://schemas.openxmlformats.org/markup-compatibility/2006">
    <mc:Choice xmlns:p15="http://schemas.microsoft.com/office/powerpoint/2012/main" xmlns:p14="http://schemas.microsoft.com/office/powerpoint/2010/main" xmlns="" Requires="p14">
      <p:transition spd="slow" p14:dur="2000"/>
    </mc:Choice>
    <mc:Fallback>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0">
          <a:blip r:embed="rId3"/>
          <a:stretch/>
        </a:blipFill>
        <a:effectLst/>
      </p:bgPr>
    </p:bg>
    <p:spTree>
      <p:nvGrpSpPr>
        <p:cNvPr id="1" name=""/>
        <p:cNvGrpSpPr/>
        <p:nvPr/>
      </p:nvGrpSpPr>
      <p:grpSpPr>
        <a:xfrm>
          <a:off x="0" y="0"/>
          <a:ext cx="0" cy="0"/>
          <a:chOff x="0" y="0"/>
          <a:chExt cx="0" cy="0"/>
        </a:xfrm>
      </p:grpSpPr>
      <p:sp>
        <p:nvSpPr>
          <p:cNvPr id="85" name="CustomShape 1"/>
          <p:cNvSpPr/>
          <p:nvPr/>
        </p:nvSpPr>
        <p:spPr>
          <a:xfrm rot="21583200">
            <a:off x="-84240" y="5677920"/>
            <a:ext cx="4293000" cy="1031040"/>
          </a:xfrm>
          <a:prstGeom prst="rect">
            <a:avLst/>
          </a:prstGeom>
          <a:gradFill rotWithShape="0">
            <a:gsLst>
              <a:gs pos="0">
                <a:srgbClr val="1C1C1C"/>
              </a:gs>
              <a:gs pos="100000">
                <a:srgbClr val="999999"/>
              </a:gs>
            </a:gsLst>
            <a:lin ang="5400000"/>
          </a:gradFill>
          <a:ln w="0">
            <a:solidFill>
              <a:srgbClr val="FF6600"/>
            </a:solidFill>
          </a:ln>
        </p:spPr>
        <p:style>
          <a:lnRef idx="0">
            <a:scrgbClr r="0" g="0" b="0"/>
          </a:lnRef>
          <a:fillRef idx="0">
            <a:scrgbClr r="0" g="0" b="0"/>
          </a:fillRef>
          <a:effectRef idx="0">
            <a:scrgbClr r="0" g="0" b="0"/>
          </a:effectRef>
          <a:fontRef idx="minor"/>
        </p:style>
      </p:sp>
      <p:sp>
        <p:nvSpPr>
          <p:cNvPr id="86" name="TextShape 2"/>
          <p:cNvSpPr txBox="1"/>
          <p:nvPr/>
        </p:nvSpPr>
        <p:spPr>
          <a:xfrm rot="58200">
            <a:off x="692640" y="5362560"/>
            <a:ext cx="3774600" cy="1633320"/>
          </a:xfrm>
          <a:prstGeom prst="rect">
            <a:avLst/>
          </a:prstGeom>
          <a:noFill/>
          <a:ln w="0">
            <a:noFill/>
          </a:ln>
        </p:spPr>
        <p:txBody>
          <a:bodyPr lIns="0" tIns="0" rIns="0" bIns="0" anchor="ctr">
            <a:normAutofit/>
          </a:bodyPr>
          <a:lstStyle/>
          <a:p>
            <a:pPr algn="ctr"/>
            <a:r>
              <a:rPr lang="en-US" sz="4800" b="1" i="1" strike="noStrike" spc="-1">
                <a:solidFill>
                  <a:srgbClr val="FFFFFF"/>
                </a:solidFill>
                <a:latin typeface="Arial"/>
              </a:rPr>
              <a:t>B.Y.O.B</a:t>
            </a:r>
            <a:endParaRPr lang="en-US" sz="4800" b="0" strike="noStrike" spc="-1">
              <a:latin typeface="Arial"/>
            </a:endParaRPr>
          </a:p>
        </p:txBody>
      </p:sp>
      <p:sp>
        <p:nvSpPr>
          <p:cNvPr id="87" name="CustomShape 3"/>
          <p:cNvSpPr/>
          <p:nvPr/>
        </p:nvSpPr>
        <p:spPr>
          <a:xfrm rot="21428400">
            <a:off x="1260720" y="1127160"/>
            <a:ext cx="4962600" cy="3566160"/>
          </a:xfrm>
          <a:prstGeom prst="rect">
            <a:avLst/>
          </a:prstGeom>
          <a:solidFill>
            <a:srgbClr val="729FCF"/>
          </a:solidFill>
          <a:ln w="0">
            <a:solidFill>
              <a:srgbClr val="3465AF"/>
            </a:solidFill>
          </a:ln>
        </p:spPr>
        <p:style>
          <a:lnRef idx="0">
            <a:scrgbClr r="0" g="0" b="0"/>
          </a:lnRef>
          <a:fillRef idx="0">
            <a:scrgbClr r="0" g="0" b="0"/>
          </a:fillRef>
          <a:effectRef idx="0">
            <a:scrgbClr r="0" g="0" b="0"/>
          </a:effectRef>
          <a:fontRef idx="minor"/>
        </p:style>
      </p:sp>
      <p:sp>
        <p:nvSpPr>
          <p:cNvPr id="88" name="CustomShape 4"/>
          <p:cNvSpPr/>
          <p:nvPr/>
        </p:nvSpPr>
        <p:spPr>
          <a:xfrm rot="310200">
            <a:off x="4377600" y="2032200"/>
            <a:ext cx="5433120" cy="4006800"/>
          </a:xfrm>
          <a:prstGeom prst="rect">
            <a:avLst/>
          </a:prstGeom>
          <a:solidFill>
            <a:srgbClr val="729FCF"/>
          </a:solidFill>
          <a:ln w="0">
            <a:solidFill>
              <a:srgbClr val="3465AF"/>
            </a:solidFill>
          </a:ln>
        </p:spPr>
        <p:style>
          <a:lnRef idx="0">
            <a:scrgbClr r="0" g="0" b="0"/>
          </a:lnRef>
          <a:fillRef idx="0">
            <a:scrgbClr r="0" g="0" b="0"/>
          </a:fillRef>
          <a:effectRef idx="0">
            <a:scrgbClr r="0" g="0" b="0"/>
          </a:effectRef>
          <a:fontRef idx="minor"/>
        </p:style>
      </p:sp>
      <p:sp>
        <p:nvSpPr>
          <p:cNvPr id="89" name="TextShape 5"/>
          <p:cNvSpPr txBox="1"/>
          <p:nvPr/>
        </p:nvSpPr>
        <p:spPr>
          <a:xfrm>
            <a:off x="1371600" y="7179120"/>
            <a:ext cx="8686800" cy="318960"/>
          </a:xfrm>
          <a:prstGeom prst="rect">
            <a:avLst/>
          </a:prstGeom>
          <a:noFill/>
          <a:ln w="0">
            <a:noFill/>
          </a:ln>
        </p:spPr>
        <p:txBody>
          <a:bodyPr lIns="90000" tIns="45000" rIns="90000" bIns="45000">
            <a:noAutofit/>
          </a:bodyPr>
          <a:lstStyle/>
          <a:p>
            <a:pPr algn="r"/>
            <a:r>
              <a:rPr lang="en-US" sz="1600" b="1" i="1" strike="noStrike" spc="-1">
                <a:solidFill>
                  <a:srgbClr val="FFFFFF"/>
                </a:solidFill>
                <a:latin typeface="Arial"/>
              </a:rPr>
              <a:t>*Bring Your Own Bible</a:t>
            </a:r>
            <a:endParaRPr lang="en-US" sz="1600" b="0" strike="noStrike" spc="-1">
              <a:latin typeface="Arial"/>
            </a:endParaRPr>
          </a:p>
        </p:txBody>
      </p:sp>
      <p:sp>
        <p:nvSpPr>
          <p:cNvPr id="90" name="TextShape 6"/>
          <p:cNvSpPr txBox="1"/>
          <p:nvPr/>
        </p:nvSpPr>
        <p:spPr>
          <a:xfrm>
            <a:off x="0" y="0"/>
            <a:ext cx="8686800" cy="318960"/>
          </a:xfrm>
          <a:prstGeom prst="rect">
            <a:avLst/>
          </a:prstGeom>
          <a:noFill/>
          <a:ln w="0">
            <a:noFill/>
          </a:ln>
        </p:spPr>
        <p:txBody>
          <a:bodyPr lIns="90000" tIns="45000" rIns="90000" bIns="45000">
            <a:noAutofit/>
          </a:bodyPr>
          <a:lstStyle/>
          <a:p>
            <a:r>
              <a:rPr lang="en-US" sz="1600" b="1" i="1" strike="noStrike" spc="-1">
                <a:solidFill>
                  <a:srgbClr val="FFFFFF"/>
                </a:solidFill>
                <a:latin typeface="Arial"/>
              </a:rPr>
              <a:t>EXTRA</a:t>
            </a:r>
            <a:r>
              <a:rPr lang="en-US" sz="1600" b="0" i="1" strike="noStrike" spc="-1">
                <a:solidFill>
                  <a:srgbClr val="FFFFFF"/>
                </a:solidFill>
                <a:latin typeface="Arial"/>
              </a:rPr>
              <a:t> Ways to witness</a:t>
            </a:r>
            <a:endParaRPr lang="en-US" sz="1600" b="0" strike="noStrike" spc="-1">
              <a:latin typeface="Arial"/>
            </a:endParaRPr>
          </a:p>
        </p:txBody>
      </p:sp>
      <p:pic>
        <p:nvPicPr>
          <p:cNvPr id="91" name="Picture 90"/>
          <p:cNvPicPr/>
          <p:nvPr/>
        </p:nvPicPr>
        <p:blipFill>
          <a:blip r:embed="rId4"/>
          <a:stretch/>
        </p:blipFill>
        <p:spPr>
          <a:xfrm>
            <a:off x="1662480" y="1203840"/>
            <a:ext cx="7024320" cy="4374000"/>
          </a:xfrm>
          <a:prstGeom prst="rect">
            <a:avLst/>
          </a:prstGeom>
          <a:ln w="0">
            <a:noFill/>
          </a:ln>
        </p:spPr>
      </p:pic>
      <p:sp>
        <p:nvSpPr>
          <p:cNvPr id="92" name="CustomShape 7"/>
          <p:cNvSpPr/>
          <p:nvPr/>
        </p:nvSpPr>
        <p:spPr>
          <a:xfrm rot="546600">
            <a:off x="2223000" y="4636080"/>
            <a:ext cx="1554480" cy="914400"/>
          </a:xfrm>
          <a:prstGeom prst="ellipse">
            <a:avLst/>
          </a:prstGeom>
          <a:noFill/>
          <a:ln w="57240">
            <a:solidFill>
              <a:srgbClr val="FFFFFF"/>
            </a:solidFill>
            <a:round/>
          </a:ln>
        </p:spPr>
        <p:style>
          <a:lnRef idx="0">
            <a:scrgbClr r="0" g="0" b="0"/>
          </a:lnRef>
          <a:fillRef idx="0">
            <a:scrgbClr r="0" g="0" b="0"/>
          </a:fillRef>
          <a:effectRef idx="0">
            <a:scrgbClr r="0" g="0" b="0"/>
          </a:effectRef>
          <a:fontRef idx="minor"/>
        </p:style>
      </p:sp>
    </p:spTree>
  </p:cSld>
  <p:clrMapOvr>
    <a:masterClrMapping/>
  </p:clrMapOvr>
  <mc:AlternateContent xmlns:mc="http://schemas.openxmlformats.org/markup-compatibility/2006">
    <mc:Choice xmlns:p15="http://schemas.microsoft.com/office/powerpoint/2012/main" xmlns:p14="http://schemas.microsoft.com/office/powerpoint/2010/main" xmlns="" Requires="p14">
      <p:transition spd="slow" p14:dur="2000"/>
    </mc:Choice>
    <mc:Fallback>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TextShape 1"/>
          <p:cNvSpPr txBox="1"/>
          <p:nvPr/>
        </p:nvSpPr>
        <p:spPr>
          <a:xfrm>
            <a:off x="91440" y="7215120"/>
            <a:ext cx="9966960" cy="380880"/>
          </a:xfrm>
          <a:prstGeom prst="rect">
            <a:avLst/>
          </a:prstGeom>
          <a:noFill/>
          <a:ln w="0">
            <a:noFill/>
          </a:ln>
        </p:spPr>
        <p:txBody>
          <a:bodyPr lIns="90000" tIns="45000" rIns="90000" bIns="45000">
            <a:noAutofit/>
          </a:bodyPr>
          <a:lstStyle/>
          <a:p>
            <a:pPr algn="r"/>
            <a:r>
              <a:rPr lang="en-US" sz="1600" b="1" i="1" strike="noStrike" spc="-1">
                <a:solidFill>
                  <a:srgbClr val="FFFFFF"/>
                </a:solidFill>
                <a:latin typeface="Arial"/>
              </a:rPr>
              <a:t>People have to look at SOMETHING besides their phones in traffic!</a:t>
            </a:r>
            <a:endParaRPr lang="en-US" sz="1600" b="0" strike="noStrike" spc="-1">
              <a:latin typeface="Arial"/>
            </a:endParaRPr>
          </a:p>
        </p:txBody>
      </p:sp>
      <p:sp>
        <p:nvSpPr>
          <p:cNvPr id="94" name="CustomShape 2"/>
          <p:cNvSpPr/>
          <p:nvPr/>
        </p:nvSpPr>
        <p:spPr>
          <a:xfrm rot="21428400">
            <a:off x="4393800" y="2056680"/>
            <a:ext cx="5414400" cy="3990600"/>
          </a:xfrm>
          <a:prstGeom prst="rect">
            <a:avLst/>
          </a:prstGeom>
          <a:gradFill rotWithShape="0">
            <a:gsLst>
              <a:gs pos="0">
                <a:srgbClr val="1C1C1C"/>
              </a:gs>
              <a:gs pos="100000">
                <a:srgbClr val="999999"/>
              </a:gs>
            </a:gsLst>
            <a:lin ang="5400000"/>
          </a:gradFill>
          <a:ln w="0">
            <a:solidFill>
              <a:srgbClr val="FF6600"/>
            </a:solidFill>
          </a:ln>
        </p:spPr>
        <p:style>
          <a:lnRef idx="0">
            <a:scrgbClr r="0" g="0" b="0"/>
          </a:lnRef>
          <a:fillRef idx="0">
            <a:scrgbClr r="0" g="0" b="0"/>
          </a:fillRef>
          <a:effectRef idx="0">
            <a:scrgbClr r="0" g="0" b="0"/>
          </a:effectRef>
          <a:fontRef idx="minor"/>
        </p:style>
      </p:sp>
      <p:sp>
        <p:nvSpPr>
          <p:cNvPr id="95" name="TextShape 3"/>
          <p:cNvSpPr txBox="1"/>
          <p:nvPr/>
        </p:nvSpPr>
        <p:spPr>
          <a:xfrm>
            <a:off x="0" y="0"/>
            <a:ext cx="8686800" cy="318960"/>
          </a:xfrm>
          <a:prstGeom prst="rect">
            <a:avLst/>
          </a:prstGeom>
          <a:noFill/>
          <a:ln w="0">
            <a:noFill/>
          </a:ln>
        </p:spPr>
        <p:txBody>
          <a:bodyPr lIns="90000" tIns="45000" rIns="90000" bIns="45000">
            <a:noAutofit/>
          </a:bodyPr>
          <a:lstStyle/>
          <a:p>
            <a:r>
              <a:rPr lang="en-US" sz="1600" b="1" i="1" strike="noStrike" spc="-1">
                <a:solidFill>
                  <a:srgbClr val="FFFFFF"/>
                </a:solidFill>
                <a:latin typeface="Arial"/>
              </a:rPr>
              <a:t>EXTR</a:t>
            </a:r>
            <a:r>
              <a:rPr lang="en-US" sz="1600" b="1" i="1" strike="noStrike" spc="-1">
                <a:solidFill>
                  <a:srgbClr val="000000"/>
                </a:solidFill>
                <a:latin typeface="Arial"/>
              </a:rPr>
              <a:t>A</a:t>
            </a:r>
            <a:r>
              <a:rPr lang="en-US" sz="1600" b="0" i="1" strike="noStrike" spc="-1">
                <a:solidFill>
                  <a:srgbClr val="000000"/>
                </a:solidFill>
                <a:latin typeface="Arial"/>
              </a:rPr>
              <a:t> Ways to witness</a:t>
            </a:r>
            <a:endParaRPr lang="en-US" sz="1600" b="0" strike="noStrike" spc="-1">
              <a:latin typeface="Arial"/>
            </a:endParaRPr>
          </a:p>
        </p:txBody>
      </p:sp>
      <p:sp>
        <p:nvSpPr>
          <p:cNvPr id="96" name="CustomShape 4"/>
          <p:cNvSpPr/>
          <p:nvPr/>
        </p:nvSpPr>
        <p:spPr>
          <a:xfrm rot="21583200">
            <a:off x="-84240" y="5677920"/>
            <a:ext cx="4293000" cy="1031040"/>
          </a:xfrm>
          <a:prstGeom prst="rect">
            <a:avLst/>
          </a:prstGeom>
          <a:gradFill rotWithShape="0">
            <a:gsLst>
              <a:gs pos="0">
                <a:srgbClr val="1C1C1C"/>
              </a:gs>
              <a:gs pos="100000">
                <a:srgbClr val="999999"/>
              </a:gs>
            </a:gsLst>
            <a:lin ang="5400000"/>
          </a:gradFill>
          <a:ln w="0">
            <a:solidFill>
              <a:srgbClr val="FF6600"/>
            </a:solidFill>
          </a:ln>
        </p:spPr>
        <p:style>
          <a:lnRef idx="0">
            <a:scrgbClr r="0" g="0" b="0"/>
          </a:lnRef>
          <a:fillRef idx="0">
            <a:scrgbClr r="0" g="0" b="0"/>
          </a:fillRef>
          <a:effectRef idx="0">
            <a:scrgbClr r="0" g="0" b="0"/>
          </a:effectRef>
          <a:fontRef idx="minor"/>
        </p:style>
      </p:sp>
      <p:sp>
        <p:nvSpPr>
          <p:cNvPr id="97" name="TextShape 5"/>
          <p:cNvSpPr txBox="1"/>
          <p:nvPr/>
        </p:nvSpPr>
        <p:spPr>
          <a:xfrm rot="58200">
            <a:off x="692640" y="5362560"/>
            <a:ext cx="3774600" cy="1633320"/>
          </a:xfrm>
          <a:prstGeom prst="rect">
            <a:avLst/>
          </a:prstGeom>
          <a:noFill/>
          <a:ln w="0">
            <a:noFill/>
          </a:ln>
        </p:spPr>
        <p:txBody>
          <a:bodyPr lIns="0" tIns="0" rIns="0" bIns="0" anchor="ctr">
            <a:normAutofit/>
          </a:bodyPr>
          <a:lstStyle/>
          <a:p>
            <a:pPr algn="ctr"/>
            <a:r>
              <a:rPr lang="en-US" sz="4800" b="1" i="1" strike="noStrike" spc="-1">
                <a:solidFill>
                  <a:srgbClr val="FFFFFF"/>
                </a:solidFill>
                <a:latin typeface="Arial"/>
              </a:rPr>
              <a:t>Traveling Billboard</a:t>
            </a:r>
            <a:endParaRPr lang="en-US" sz="4800" b="0" strike="noStrike" spc="-1">
              <a:latin typeface="Arial"/>
            </a:endParaRPr>
          </a:p>
        </p:txBody>
      </p:sp>
      <p:pic>
        <p:nvPicPr>
          <p:cNvPr id="98" name="Picture 97"/>
          <p:cNvPicPr/>
          <p:nvPr/>
        </p:nvPicPr>
        <p:blipFill>
          <a:blip r:embed="rId3"/>
          <a:stretch/>
        </p:blipFill>
        <p:spPr>
          <a:xfrm>
            <a:off x="279000" y="864360"/>
            <a:ext cx="4658760" cy="3707640"/>
          </a:xfrm>
          <a:prstGeom prst="rect">
            <a:avLst/>
          </a:prstGeom>
          <a:ln w="0">
            <a:noFill/>
          </a:ln>
        </p:spPr>
      </p:pic>
      <p:pic>
        <p:nvPicPr>
          <p:cNvPr id="99" name="Picture 98"/>
          <p:cNvPicPr/>
          <p:nvPr/>
        </p:nvPicPr>
        <p:blipFill>
          <a:blip r:embed="rId4"/>
          <a:stretch/>
        </p:blipFill>
        <p:spPr>
          <a:xfrm>
            <a:off x="4297680" y="-365760"/>
            <a:ext cx="5669280" cy="7559640"/>
          </a:xfrm>
          <a:prstGeom prst="rect">
            <a:avLst/>
          </a:prstGeom>
          <a:ln w="0">
            <a:noFill/>
          </a:ln>
        </p:spPr>
      </p:pic>
    </p:spTree>
  </p:cSld>
  <p:clrMapOvr>
    <a:masterClrMapping/>
  </p:clrMapOvr>
  <mc:AlternateContent xmlns:mc="http://schemas.openxmlformats.org/markup-compatibility/2006">
    <mc:Choice xmlns:p15="http://schemas.microsoft.com/office/powerpoint/2012/main" xmlns:p14="http://schemas.microsoft.com/office/powerpoint/2010/main" xmlns="" Requires="p14">
      <p:transition spd="slow" p14:dur="2000"/>
    </mc:Choice>
    <mc:Fallback>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0">
          <a:blip r:embed="rId3"/>
          <a:stretch/>
        </a:blipFill>
        <a:effectLst/>
      </p:bgPr>
    </p:bg>
    <p:spTree>
      <p:nvGrpSpPr>
        <p:cNvPr id="1" name=""/>
        <p:cNvGrpSpPr/>
        <p:nvPr/>
      </p:nvGrpSpPr>
      <p:grpSpPr>
        <a:xfrm>
          <a:off x="0" y="0"/>
          <a:ext cx="0" cy="0"/>
          <a:chOff x="0" y="0"/>
          <a:chExt cx="0" cy="0"/>
        </a:xfrm>
      </p:grpSpPr>
      <p:sp>
        <p:nvSpPr>
          <p:cNvPr id="100" name="CustomShape 1"/>
          <p:cNvSpPr/>
          <p:nvPr/>
        </p:nvSpPr>
        <p:spPr>
          <a:xfrm rot="310200">
            <a:off x="4377600" y="2032200"/>
            <a:ext cx="5433120" cy="4006800"/>
          </a:xfrm>
          <a:prstGeom prst="rect">
            <a:avLst/>
          </a:prstGeom>
          <a:gradFill rotWithShape="0">
            <a:gsLst>
              <a:gs pos="0">
                <a:srgbClr val="1C1C1C"/>
              </a:gs>
              <a:gs pos="100000">
                <a:srgbClr val="999999"/>
              </a:gs>
            </a:gsLst>
            <a:lin ang="5400000"/>
          </a:gradFill>
          <a:ln w="0">
            <a:solidFill>
              <a:srgbClr val="99FF33"/>
            </a:solidFill>
          </a:ln>
        </p:spPr>
        <p:style>
          <a:lnRef idx="0">
            <a:scrgbClr r="0" g="0" b="0"/>
          </a:lnRef>
          <a:fillRef idx="0">
            <a:scrgbClr r="0" g="0" b="0"/>
          </a:fillRef>
          <a:effectRef idx="0">
            <a:scrgbClr r="0" g="0" b="0"/>
          </a:effectRef>
          <a:fontRef idx="minor"/>
        </p:style>
      </p:sp>
      <p:sp>
        <p:nvSpPr>
          <p:cNvPr id="101" name="TextShape 2"/>
          <p:cNvSpPr txBox="1"/>
          <p:nvPr/>
        </p:nvSpPr>
        <p:spPr>
          <a:xfrm>
            <a:off x="1371600" y="6956280"/>
            <a:ext cx="8686800" cy="541800"/>
          </a:xfrm>
          <a:prstGeom prst="rect">
            <a:avLst/>
          </a:prstGeom>
          <a:noFill/>
          <a:ln w="0">
            <a:noFill/>
          </a:ln>
        </p:spPr>
        <p:txBody>
          <a:bodyPr lIns="90000" tIns="45000" rIns="90000" bIns="45000">
            <a:noAutofit/>
          </a:bodyPr>
          <a:lstStyle/>
          <a:p>
            <a:pPr algn="r"/>
            <a:r>
              <a:rPr lang="en-US" sz="1600" b="1" i="1" strike="noStrike" spc="-1">
                <a:solidFill>
                  <a:srgbClr val="FFFFFF"/>
                </a:solidFill>
                <a:latin typeface="Arial"/>
              </a:rPr>
              <a:t>Often called ‘Little Preachers’ because their compact message can reach those who won’t come to church.</a:t>
            </a:r>
            <a:endParaRPr lang="en-US" sz="1600" b="0" strike="noStrike" spc="-1">
              <a:latin typeface="Arial"/>
            </a:endParaRPr>
          </a:p>
        </p:txBody>
      </p:sp>
      <p:sp>
        <p:nvSpPr>
          <p:cNvPr id="102" name="TextShape 3"/>
          <p:cNvSpPr txBox="1"/>
          <p:nvPr/>
        </p:nvSpPr>
        <p:spPr>
          <a:xfrm rot="58200">
            <a:off x="235080" y="4786560"/>
            <a:ext cx="3774600" cy="1633320"/>
          </a:xfrm>
          <a:prstGeom prst="rect">
            <a:avLst/>
          </a:prstGeom>
          <a:noFill/>
          <a:ln w="0">
            <a:noFill/>
          </a:ln>
        </p:spPr>
        <p:txBody>
          <a:bodyPr lIns="0" tIns="0" rIns="0" bIns="0" anchor="ctr">
            <a:normAutofit/>
          </a:bodyPr>
          <a:lstStyle/>
          <a:p>
            <a:pPr algn="ctr"/>
            <a:r>
              <a:rPr lang="en-US" sz="4800" b="1" i="1" strike="noStrike" spc="-1">
                <a:solidFill>
                  <a:srgbClr val="FFFFFF"/>
                </a:solidFill>
                <a:latin typeface="Arial"/>
              </a:rPr>
              <a:t>Gospel</a:t>
            </a:r>
            <a:endParaRPr lang="en-US" sz="4800" b="0" strike="noStrike" spc="-1">
              <a:latin typeface="Arial"/>
            </a:endParaRPr>
          </a:p>
          <a:p>
            <a:pPr algn="ctr"/>
            <a:r>
              <a:rPr lang="en-US" sz="4800" b="1" i="1" strike="noStrike" spc="-1">
                <a:solidFill>
                  <a:srgbClr val="FFFFFF"/>
                </a:solidFill>
                <a:latin typeface="Arial"/>
              </a:rPr>
              <a:t>Tracts</a:t>
            </a:r>
            <a:endParaRPr lang="en-US" sz="4800" b="0" strike="noStrike" spc="-1">
              <a:latin typeface="Arial"/>
            </a:endParaRPr>
          </a:p>
        </p:txBody>
      </p:sp>
      <p:sp>
        <p:nvSpPr>
          <p:cNvPr id="103" name="TextShape 4"/>
          <p:cNvSpPr txBox="1"/>
          <p:nvPr/>
        </p:nvSpPr>
        <p:spPr>
          <a:xfrm>
            <a:off x="0" y="0"/>
            <a:ext cx="8686800" cy="318960"/>
          </a:xfrm>
          <a:prstGeom prst="rect">
            <a:avLst/>
          </a:prstGeom>
          <a:noFill/>
          <a:ln w="0">
            <a:noFill/>
          </a:ln>
        </p:spPr>
        <p:txBody>
          <a:bodyPr lIns="90000" tIns="45000" rIns="90000" bIns="45000">
            <a:noAutofit/>
          </a:bodyPr>
          <a:lstStyle/>
          <a:p>
            <a:r>
              <a:rPr lang="en-US" sz="1600" b="1" i="1" strike="noStrike" spc="-1">
                <a:solidFill>
                  <a:srgbClr val="FFFFFF"/>
                </a:solidFill>
                <a:latin typeface="Arial"/>
              </a:rPr>
              <a:t>EXTRA</a:t>
            </a:r>
            <a:r>
              <a:rPr lang="en-US" sz="1600" b="0" i="1" strike="noStrike" spc="-1">
                <a:solidFill>
                  <a:srgbClr val="FFFFFF"/>
                </a:solidFill>
                <a:latin typeface="Arial"/>
              </a:rPr>
              <a:t> Ways to witness</a:t>
            </a:r>
            <a:endParaRPr lang="en-US" sz="1600" b="0" strike="noStrike" spc="-1">
              <a:latin typeface="Arial"/>
            </a:endParaRPr>
          </a:p>
        </p:txBody>
      </p:sp>
      <p:pic>
        <p:nvPicPr>
          <p:cNvPr id="104" name="Picture 103"/>
          <p:cNvPicPr/>
          <p:nvPr/>
        </p:nvPicPr>
        <p:blipFill>
          <a:blip r:embed="rId4"/>
          <a:stretch/>
        </p:blipFill>
        <p:spPr>
          <a:xfrm>
            <a:off x="305280" y="640080"/>
            <a:ext cx="6095520" cy="3428640"/>
          </a:xfrm>
          <a:prstGeom prst="rect">
            <a:avLst/>
          </a:prstGeom>
          <a:ln w="0">
            <a:noFill/>
          </a:ln>
        </p:spPr>
      </p:pic>
      <p:pic>
        <p:nvPicPr>
          <p:cNvPr id="105" name="Picture 104"/>
          <p:cNvPicPr/>
          <p:nvPr/>
        </p:nvPicPr>
        <p:blipFill>
          <a:blip r:embed="rId5"/>
          <a:stretch/>
        </p:blipFill>
        <p:spPr>
          <a:xfrm>
            <a:off x="3200400" y="2989440"/>
            <a:ext cx="7223760" cy="4051440"/>
          </a:xfrm>
          <a:prstGeom prst="rect">
            <a:avLst/>
          </a:prstGeom>
          <a:ln w="0">
            <a:noFill/>
          </a:ln>
        </p:spPr>
      </p:pic>
    </p:spTree>
  </p:cSld>
  <p:clrMapOvr>
    <a:masterClrMapping/>
  </p:clrMapOvr>
  <mc:AlternateContent xmlns:mc="http://schemas.openxmlformats.org/markup-compatibility/2006">
    <mc:Choice xmlns:p15="http://schemas.microsoft.com/office/powerpoint/2012/main" xmlns:p14="http://schemas.microsoft.com/office/powerpoint/2010/main" xmlns="" Requires="p14">
      <p:transition spd="slow" p14:dur="2000"/>
    </mc:Choice>
    <mc:Fallback>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0">
          <a:blip r:embed="rId3"/>
          <a:stretch/>
        </a:blipFill>
        <a:effectLst/>
      </p:bgPr>
    </p:bg>
    <p:spTree>
      <p:nvGrpSpPr>
        <p:cNvPr id="1" name=""/>
        <p:cNvGrpSpPr/>
        <p:nvPr/>
      </p:nvGrpSpPr>
      <p:grpSpPr>
        <a:xfrm>
          <a:off x="0" y="0"/>
          <a:ext cx="0" cy="0"/>
          <a:chOff x="0" y="0"/>
          <a:chExt cx="0" cy="0"/>
        </a:xfrm>
      </p:grpSpPr>
      <p:sp>
        <p:nvSpPr>
          <p:cNvPr id="106" name="CustomShape 1"/>
          <p:cNvSpPr/>
          <p:nvPr/>
        </p:nvSpPr>
        <p:spPr>
          <a:xfrm rot="21428400">
            <a:off x="518040" y="1605600"/>
            <a:ext cx="4962600" cy="3566160"/>
          </a:xfrm>
          <a:prstGeom prst="rect">
            <a:avLst/>
          </a:prstGeom>
          <a:solidFill>
            <a:srgbClr val="729FCF"/>
          </a:solidFill>
          <a:ln w="0">
            <a:solidFill>
              <a:srgbClr val="3465AF"/>
            </a:solidFill>
          </a:ln>
        </p:spPr>
        <p:style>
          <a:lnRef idx="0">
            <a:scrgbClr r="0" g="0" b="0"/>
          </a:lnRef>
          <a:fillRef idx="0">
            <a:scrgbClr r="0" g="0" b="0"/>
          </a:fillRef>
          <a:effectRef idx="0">
            <a:scrgbClr r="0" g="0" b="0"/>
          </a:effectRef>
          <a:fontRef idx="minor"/>
        </p:style>
      </p:sp>
      <p:sp>
        <p:nvSpPr>
          <p:cNvPr id="107" name="CustomShape 2"/>
          <p:cNvSpPr/>
          <p:nvPr/>
        </p:nvSpPr>
        <p:spPr>
          <a:xfrm rot="310200">
            <a:off x="4377600" y="2032200"/>
            <a:ext cx="5433120" cy="4006800"/>
          </a:xfrm>
          <a:prstGeom prst="rect">
            <a:avLst/>
          </a:prstGeom>
          <a:solidFill>
            <a:srgbClr val="729FCF"/>
          </a:solidFill>
          <a:ln w="0">
            <a:solidFill>
              <a:srgbClr val="3465AF"/>
            </a:solidFill>
          </a:ln>
        </p:spPr>
        <p:style>
          <a:lnRef idx="0">
            <a:scrgbClr r="0" g="0" b="0"/>
          </a:lnRef>
          <a:fillRef idx="0">
            <a:scrgbClr r="0" g="0" b="0"/>
          </a:fillRef>
          <a:effectRef idx="0">
            <a:scrgbClr r="0" g="0" b="0"/>
          </a:effectRef>
          <a:fontRef idx="minor"/>
        </p:style>
      </p:sp>
      <p:sp>
        <p:nvSpPr>
          <p:cNvPr id="108" name="TextShape 3"/>
          <p:cNvSpPr txBox="1"/>
          <p:nvPr/>
        </p:nvSpPr>
        <p:spPr>
          <a:xfrm>
            <a:off x="1371600" y="7179120"/>
            <a:ext cx="8686800" cy="318960"/>
          </a:xfrm>
          <a:prstGeom prst="rect">
            <a:avLst/>
          </a:prstGeom>
          <a:noFill/>
          <a:ln w="0">
            <a:noFill/>
          </a:ln>
        </p:spPr>
        <p:txBody>
          <a:bodyPr lIns="90000" tIns="45000" rIns="90000" bIns="45000">
            <a:noAutofit/>
          </a:bodyPr>
          <a:lstStyle/>
          <a:p>
            <a:pPr algn="r"/>
            <a:r>
              <a:rPr lang="en-US" sz="1600" b="1" i="1" strike="noStrike" spc="-1">
                <a:solidFill>
                  <a:srgbClr val="FFFFFF"/>
                </a:solidFill>
                <a:latin typeface="Arial"/>
              </a:rPr>
              <a:t>Don’t Be Two-Faced</a:t>
            </a:r>
            <a:endParaRPr lang="en-US" sz="1600" b="0" strike="noStrike" spc="-1">
              <a:latin typeface="Arial"/>
            </a:endParaRPr>
          </a:p>
        </p:txBody>
      </p:sp>
      <p:sp>
        <p:nvSpPr>
          <p:cNvPr id="109" name="TextShape 4"/>
          <p:cNvSpPr txBox="1"/>
          <p:nvPr/>
        </p:nvSpPr>
        <p:spPr>
          <a:xfrm rot="58200">
            <a:off x="692640" y="5362560"/>
            <a:ext cx="3774600" cy="1633320"/>
          </a:xfrm>
          <a:prstGeom prst="rect">
            <a:avLst/>
          </a:prstGeom>
          <a:noFill/>
          <a:ln w="0">
            <a:noFill/>
          </a:ln>
        </p:spPr>
        <p:txBody>
          <a:bodyPr lIns="0" tIns="0" rIns="0" bIns="0" anchor="ctr">
            <a:normAutofit/>
          </a:bodyPr>
          <a:lstStyle/>
          <a:p>
            <a:pPr algn="ctr"/>
            <a:r>
              <a:rPr lang="en-US" sz="4800" b="1" i="1" strike="noStrike" spc="-1">
                <a:solidFill>
                  <a:srgbClr val="FFFFFF"/>
                </a:solidFill>
                <a:latin typeface="Arial"/>
              </a:rPr>
              <a:t>Is Someone Looking?</a:t>
            </a:r>
            <a:endParaRPr lang="en-US" sz="4800" b="0" strike="noStrike" spc="-1">
              <a:latin typeface="Arial"/>
            </a:endParaRPr>
          </a:p>
        </p:txBody>
      </p:sp>
      <p:sp>
        <p:nvSpPr>
          <p:cNvPr id="110" name="TextShape 5"/>
          <p:cNvSpPr txBox="1"/>
          <p:nvPr/>
        </p:nvSpPr>
        <p:spPr>
          <a:xfrm>
            <a:off x="0" y="0"/>
            <a:ext cx="8686800" cy="318960"/>
          </a:xfrm>
          <a:prstGeom prst="rect">
            <a:avLst/>
          </a:prstGeom>
          <a:noFill/>
          <a:ln w="0">
            <a:noFill/>
          </a:ln>
        </p:spPr>
        <p:txBody>
          <a:bodyPr lIns="90000" tIns="45000" rIns="90000" bIns="45000">
            <a:noAutofit/>
          </a:bodyPr>
          <a:lstStyle/>
          <a:p>
            <a:r>
              <a:rPr lang="en-US" sz="1600" b="1" i="1" strike="noStrike" spc="-1">
                <a:solidFill>
                  <a:srgbClr val="FFFFFF"/>
                </a:solidFill>
                <a:latin typeface="Arial"/>
              </a:rPr>
              <a:t>EXTRA</a:t>
            </a:r>
            <a:r>
              <a:rPr lang="en-US" sz="1600" b="0" i="1" strike="noStrike" spc="-1">
                <a:solidFill>
                  <a:srgbClr val="FFFFFF"/>
                </a:solidFill>
                <a:latin typeface="Arial"/>
              </a:rPr>
              <a:t> Ways to</a:t>
            </a:r>
            <a:r>
              <a:rPr lang="en-US" sz="1600" b="0" i="1" strike="noStrike" spc="-1">
                <a:solidFill>
                  <a:srgbClr val="000000"/>
                </a:solidFill>
                <a:latin typeface="Arial"/>
              </a:rPr>
              <a:t> </a:t>
            </a:r>
            <a:r>
              <a:rPr lang="en-US" sz="1600" b="0" i="1" strike="noStrike" spc="-1">
                <a:solidFill>
                  <a:srgbClr val="FFFFFF"/>
                </a:solidFill>
                <a:latin typeface="Arial"/>
              </a:rPr>
              <a:t>witness</a:t>
            </a:r>
            <a:endParaRPr lang="en-US" sz="1600" b="0" strike="noStrike" spc="-1">
              <a:latin typeface="Arial"/>
            </a:endParaRPr>
          </a:p>
        </p:txBody>
      </p:sp>
      <p:pic>
        <p:nvPicPr>
          <p:cNvPr id="111" name="Picture 110"/>
          <p:cNvPicPr/>
          <p:nvPr/>
        </p:nvPicPr>
        <p:blipFill>
          <a:blip r:embed="rId4"/>
          <a:stretch/>
        </p:blipFill>
        <p:spPr>
          <a:xfrm>
            <a:off x="2052360" y="620640"/>
            <a:ext cx="5190840" cy="4600080"/>
          </a:xfrm>
          <a:prstGeom prst="rect">
            <a:avLst/>
          </a:prstGeom>
          <a:ln w="0">
            <a:noFill/>
          </a:ln>
        </p:spPr>
      </p:pic>
      <p:pic>
        <p:nvPicPr>
          <p:cNvPr id="112" name="Picture 111"/>
          <p:cNvPicPr/>
          <p:nvPr/>
        </p:nvPicPr>
        <p:blipFill>
          <a:blip r:embed="rId5"/>
          <a:stretch/>
        </p:blipFill>
        <p:spPr>
          <a:xfrm>
            <a:off x="4641840" y="4433400"/>
            <a:ext cx="5050800" cy="2973240"/>
          </a:xfrm>
          <a:prstGeom prst="rect">
            <a:avLst/>
          </a:prstGeom>
          <a:ln w="0">
            <a:noFill/>
          </a:ln>
        </p:spPr>
      </p:pic>
      <p:pic>
        <p:nvPicPr>
          <p:cNvPr id="113" name="Picture 112"/>
          <p:cNvPicPr/>
          <p:nvPr/>
        </p:nvPicPr>
        <p:blipFill>
          <a:blip r:embed="rId6"/>
          <a:stretch/>
        </p:blipFill>
        <p:spPr>
          <a:xfrm>
            <a:off x="-457200" y="2468880"/>
            <a:ext cx="3291840" cy="2011680"/>
          </a:xfrm>
          <a:prstGeom prst="rect">
            <a:avLst/>
          </a:prstGeom>
          <a:ln w="0">
            <a:noFill/>
          </a:ln>
        </p:spPr>
      </p:pic>
    </p:spTree>
  </p:cSld>
  <p:clrMapOvr>
    <a:masterClrMapping/>
  </p:clrMapOvr>
  <mc:AlternateContent xmlns:mc="http://schemas.openxmlformats.org/markup-compatibility/2006">
    <mc:Choice xmlns:p15="http://schemas.microsoft.com/office/powerpoint/2012/main" xmlns:p14="http://schemas.microsoft.com/office/powerpoint/2010/main" xmlns="" Requires="p14">
      <p:transition spd="slow" p14:dur="2000"/>
    </mc:Choice>
    <mc:Fallback>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CustomShape 1"/>
          <p:cNvSpPr/>
          <p:nvPr/>
        </p:nvSpPr>
        <p:spPr>
          <a:xfrm rot="310200">
            <a:off x="4377600" y="2032200"/>
            <a:ext cx="5433120" cy="4006800"/>
          </a:xfrm>
          <a:prstGeom prst="rect">
            <a:avLst/>
          </a:prstGeom>
          <a:solidFill>
            <a:srgbClr val="006699"/>
          </a:solidFill>
          <a:ln w="0">
            <a:solidFill>
              <a:srgbClr val="3465AF"/>
            </a:solidFill>
          </a:ln>
        </p:spPr>
        <p:style>
          <a:lnRef idx="0">
            <a:scrgbClr r="0" g="0" b="0"/>
          </a:lnRef>
          <a:fillRef idx="0">
            <a:scrgbClr r="0" g="0" b="0"/>
          </a:fillRef>
          <a:effectRef idx="0">
            <a:scrgbClr r="0" g="0" b="0"/>
          </a:effectRef>
          <a:fontRef idx="minor"/>
        </p:style>
      </p:sp>
      <p:sp>
        <p:nvSpPr>
          <p:cNvPr id="115" name="CustomShape 2"/>
          <p:cNvSpPr/>
          <p:nvPr/>
        </p:nvSpPr>
        <p:spPr>
          <a:xfrm rot="21583200">
            <a:off x="2520" y="5677560"/>
            <a:ext cx="4473720" cy="1031040"/>
          </a:xfrm>
          <a:prstGeom prst="rect">
            <a:avLst/>
          </a:prstGeom>
          <a:gradFill rotWithShape="0">
            <a:gsLst>
              <a:gs pos="0">
                <a:srgbClr val="1C1C1C"/>
              </a:gs>
              <a:gs pos="100000">
                <a:srgbClr val="999999"/>
              </a:gs>
            </a:gsLst>
            <a:lin ang="5400000"/>
          </a:gradFill>
          <a:ln w="0">
            <a:solidFill>
              <a:srgbClr val="FF6600"/>
            </a:solidFill>
          </a:ln>
        </p:spPr>
        <p:style>
          <a:lnRef idx="0">
            <a:scrgbClr r="0" g="0" b="0"/>
          </a:lnRef>
          <a:fillRef idx="0">
            <a:scrgbClr r="0" g="0" b="0"/>
          </a:fillRef>
          <a:effectRef idx="0">
            <a:scrgbClr r="0" g="0" b="0"/>
          </a:effectRef>
          <a:fontRef idx="minor"/>
        </p:style>
      </p:sp>
      <p:sp>
        <p:nvSpPr>
          <p:cNvPr id="116" name="TextShape 3"/>
          <p:cNvSpPr txBox="1"/>
          <p:nvPr/>
        </p:nvSpPr>
        <p:spPr>
          <a:xfrm rot="58200">
            <a:off x="692640" y="5362560"/>
            <a:ext cx="3774600" cy="1633320"/>
          </a:xfrm>
          <a:prstGeom prst="rect">
            <a:avLst/>
          </a:prstGeom>
          <a:noFill/>
          <a:ln w="0">
            <a:noFill/>
          </a:ln>
        </p:spPr>
        <p:txBody>
          <a:bodyPr lIns="0" tIns="0" rIns="0" bIns="0" anchor="ctr">
            <a:normAutofit/>
          </a:bodyPr>
          <a:lstStyle/>
          <a:p>
            <a:pPr algn="ctr"/>
            <a:r>
              <a:rPr lang="en-US" sz="4800" b="1" i="1" strike="noStrike" spc="-1">
                <a:solidFill>
                  <a:srgbClr val="FFFFFF"/>
                </a:solidFill>
                <a:latin typeface="Arial"/>
              </a:rPr>
              <a:t>Text a Text</a:t>
            </a:r>
            <a:endParaRPr lang="en-US" sz="4800" b="0" strike="noStrike" spc="-1">
              <a:latin typeface="Arial"/>
            </a:endParaRPr>
          </a:p>
        </p:txBody>
      </p:sp>
      <p:sp>
        <p:nvSpPr>
          <p:cNvPr id="117" name="CustomShape 4"/>
          <p:cNvSpPr/>
          <p:nvPr/>
        </p:nvSpPr>
        <p:spPr>
          <a:xfrm rot="21583200">
            <a:off x="642240" y="6456600"/>
            <a:ext cx="8317800" cy="912960"/>
          </a:xfrm>
          <a:prstGeom prst="rect">
            <a:avLst/>
          </a:prstGeom>
          <a:gradFill rotWithShape="0">
            <a:gsLst>
              <a:gs pos="0">
                <a:srgbClr val="1C1C1C"/>
              </a:gs>
              <a:gs pos="100000">
                <a:srgbClr val="999999"/>
              </a:gs>
            </a:gsLst>
            <a:lin ang="5400000"/>
          </a:gradFill>
          <a:ln w="0">
            <a:solidFill>
              <a:srgbClr val="FF6600"/>
            </a:solidFill>
          </a:ln>
        </p:spPr>
        <p:style>
          <a:lnRef idx="0">
            <a:scrgbClr r="0" g="0" b="0"/>
          </a:lnRef>
          <a:fillRef idx="0">
            <a:scrgbClr r="0" g="0" b="0"/>
          </a:fillRef>
          <a:effectRef idx="0">
            <a:scrgbClr r="0" g="0" b="0"/>
          </a:effectRef>
          <a:fontRef idx="minor"/>
        </p:style>
      </p:sp>
      <p:sp>
        <p:nvSpPr>
          <p:cNvPr id="118" name="CustomShape 5"/>
          <p:cNvSpPr/>
          <p:nvPr/>
        </p:nvSpPr>
        <p:spPr>
          <a:xfrm rot="21428400">
            <a:off x="518040" y="1605600"/>
            <a:ext cx="4962600" cy="3566160"/>
          </a:xfrm>
          <a:prstGeom prst="rect">
            <a:avLst/>
          </a:prstGeom>
          <a:solidFill>
            <a:srgbClr val="729FCF"/>
          </a:solidFill>
          <a:ln w="0">
            <a:solidFill>
              <a:srgbClr val="3465AF"/>
            </a:solidFill>
          </a:ln>
        </p:spPr>
        <p:style>
          <a:lnRef idx="0">
            <a:scrgbClr r="0" g="0" b="0"/>
          </a:lnRef>
          <a:fillRef idx="0">
            <a:scrgbClr r="0" g="0" b="0"/>
          </a:fillRef>
          <a:effectRef idx="0">
            <a:scrgbClr r="0" g="0" b="0"/>
          </a:effectRef>
          <a:fontRef idx="minor"/>
        </p:style>
      </p:sp>
      <p:sp>
        <p:nvSpPr>
          <p:cNvPr id="119" name="TextShape 6"/>
          <p:cNvSpPr txBox="1"/>
          <p:nvPr/>
        </p:nvSpPr>
        <p:spPr>
          <a:xfrm>
            <a:off x="174960" y="6534000"/>
            <a:ext cx="8686800" cy="541800"/>
          </a:xfrm>
          <a:prstGeom prst="rect">
            <a:avLst/>
          </a:prstGeom>
          <a:noFill/>
          <a:ln w="0">
            <a:noFill/>
          </a:ln>
        </p:spPr>
        <p:txBody>
          <a:bodyPr lIns="90000" tIns="45000" rIns="90000" bIns="45000">
            <a:noAutofit/>
          </a:bodyPr>
          <a:lstStyle/>
          <a:p>
            <a:pPr algn="r"/>
            <a:r>
              <a:rPr lang="en-US" sz="1600" b="1" i="1" strike="noStrike" spc="-1">
                <a:solidFill>
                  <a:srgbClr val="FFFFFF"/>
                </a:solidFill>
                <a:latin typeface="Arial"/>
              </a:rPr>
              <a:t>“I’m praying for you today”  - or -   “I read this verse and it made me think of you: --verse--”</a:t>
            </a:r>
            <a:endParaRPr lang="en-US" sz="1600" b="0" strike="noStrike" spc="-1">
              <a:latin typeface="Arial"/>
            </a:endParaRPr>
          </a:p>
        </p:txBody>
      </p:sp>
      <p:sp>
        <p:nvSpPr>
          <p:cNvPr id="120" name="TextShape 7"/>
          <p:cNvSpPr txBox="1"/>
          <p:nvPr/>
        </p:nvSpPr>
        <p:spPr>
          <a:xfrm>
            <a:off x="0" y="0"/>
            <a:ext cx="8686800" cy="318960"/>
          </a:xfrm>
          <a:prstGeom prst="rect">
            <a:avLst/>
          </a:prstGeom>
          <a:noFill/>
          <a:ln w="0">
            <a:noFill/>
          </a:ln>
        </p:spPr>
        <p:txBody>
          <a:bodyPr lIns="90000" tIns="45000" rIns="90000" bIns="45000">
            <a:noAutofit/>
          </a:bodyPr>
          <a:lstStyle/>
          <a:p>
            <a:r>
              <a:rPr lang="en-US" sz="1600" b="1" i="1" strike="noStrike" spc="-1">
                <a:solidFill>
                  <a:srgbClr val="FFFFFF"/>
                </a:solidFill>
                <a:latin typeface="Arial"/>
              </a:rPr>
              <a:t>EXTR</a:t>
            </a:r>
            <a:r>
              <a:rPr lang="en-US" sz="1600" b="1" i="1" strike="noStrike" spc="-1">
                <a:solidFill>
                  <a:srgbClr val="000000"/>
                </a:solidFill>
                <a:latin typeface="Arial"/>
              </a:rPr>
              <a:t>A</a:t>
            </a:r>
            <a:r>
              <a:rPr lang="en-US" sz="1600" b="0" i="1" strike="noStrike" spc="-1">
                <a:solidFill>
                  <a:srgbClr val="000000"/>
                </a:solidFill>
                <a:latin typeface="Arial"/>
              </a:rPr>
              <a:t> Ways to witness</a:t>
            </a:r>
            <a:endParaRPr lang="en-US" sz="1600" b="0" strike="noStrike" spc="-1">
              <a:latin typeface="Arial"/>
            </a:endParaRPr>
          </a:p>
        </p:txBody>
      </p:sp>
      <p:pic>
        <p:nvPicPr>
          <p:cNvPr id="121" name="Picture 120"/>
          <p:cNvPicPr/>
          <p:nvPr/>
        </p:nvPicPr>
        <p:blipFill>
          <a:blip r:embed="rId3"/>
          <a:stretch/>
        </p:blipFill>
        <p:spPr>
          <a:xfrm>
            <a:off x="1863360" y="1200600"/>
            <a:ext cx="6000480" cy="4285800"/>
          </a:xfrm>
          <a:prstGeom prst="rect">
            <a:avLst/>
          </a:prstGeom>
          <a:ln w="0">
            <a:noFill/>
          </a:ln>
        </p:spPr>
      </p:pic>
      <p:pic>
        <p:nvPicPr>
          <p:cNvPr id="122" name="Picture 121"/>
          <p:cNvPicPr/>
          <p:nvPr/>
        </p:nvPicPr>
        <p:blipFill>
          <a:blip r:embed="rId4"/>
          <a:stretch/>
        </p:blipFill>
        <p:spPr>
          <a:xfrm>
            <a:off x="7228440" y="4114800"/>
            <a:ext cx="2372760" cy="2377440"/>
          </a:xfrm>
          <a:prstGeom prst="rect">
            <a:avLst/>
          </a:prstGeom>
          <a:ln w="0">
            <a:noFill/>
          </a:ln>
        </p:spPr>
      </p:pic>
    </p:spTree>
  </p:cSld>
  <p:clrMapOvr>
    <a:masterClrMapping/>
  </p:clrMapOvr>
  <mc:AlternateContent xmlns:mc="http://schemas.openxmlformats.org/markup-compatibility/2006">
    <mc:Choice xmlns:p15="http://schemas.microsoft.com/office/powerpoint/2012/main" xmlns:p14="http://schemas.microsoft.com/office/powerpoint/2010/main" xmlns="" Requires="p14">
      <p:transition spd="slow" p14:dur="2000"/>
    </mc:Choice>
    <mc:Fallback>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0">
          <a:blip r:embed="rId3"/>
          <a:stretch/>
        </a:blipFill>
        <a:effectLst/>
      </p:bgPr>
    </p:bg>
    <p:spTree>
      <p:nvGrpSpPr>
        <p:cNvPr id="1" name=""/>
        <p:cNvGrpSpPr/>
        <p:nvPr/>
      </p:nvGrpSpPr>
      <p:grpSpPr>
        <a:xfrm>
          <a:off x="0" y="0"/>
          <a:ext cx="0" cy="0"/>
          <a:chOff x="0" y="0"/>
          <a:chExt cx="0" cy="0"/>
        </a:xfrm>
      </p:grpSpPr>
      <p:sp>
        <p:nvSpPr>
          <p:cNvPr id="123" name="CustomShape 1"/>
          <p:cNvSpPr/>
          <p:nvPr/>
        </p:nvSpPr>
        <p:spPr>
          <a:xfrm rot="21428400">
            <a:off x="518040" y="1605600"/>
            <a:ext cx="4962600" cy="3566160"/>
          </a:xfrm>
          <a:prstGeom prst="rect">
            <a:avLst/>
          </a:prstGeom>
          <a:solidFill>
            <a:srgbClr val="666633"/>
          </a:solidFill>
          <a:ln w="0">
            <a:solidFill>
              <a:srgbClr val="FF9900"/>
            </a:solidFill>
          </a:ln>
        </p:spPr>
        <p:style>
          <a:lnRef idx="0">
            <a:scrgbClr r="0" g="0" b="0"/>
          </a:lnRef>
          <a:fillRef idx="0">
            <a:scrgbClr r="0" g="0" b="0"/>
          </a:fillRef>
          <a:effectRef idx="0">
            <a:scrgbClr r="0" g="0" b="0"/>
          </a:effectRef>
          <a:fontRef idx="minor"/>
        </p:style>
      </p:sp>
      <p:sp>
        <p:nvSpPr>
          <p:cNvPr id="124" name="CustomShape 2"/>
          <p:cNvSpPr/>
          <p:nvPr/>
        </p:nvSpPr>
        <p:spPr>
          <a:xfrm rot="310200">
            <a:off x="3175200" y="1882440"/>
            <a:ext cx="5433120" cy="4006800"/>
          </a:xfrm>
          <a:prstGeom prst="rect">
            <a:avLst/>
          </a:prstGeom>
          <a:solidFill>
            <a:srgbClr val="666633"/>
          </a:solidFill>
          <a:ln w="0">
            <a:solidFill>
              <a:srgbClr val="FFCC00"/>
            </a:solidFill>
          </a:ln>
        </p:spPr>
        <p:style>
          <a:lnRef idx="0">
            <a:scrgbClr r="0" g="0" b="0"/>
          </a:lnRef>
          <a:fillRef idx="0">
            <a:scrgbClr r="0" g="0" b="0"/>
          </a:fillRef>
          <a:effectRef idx="0">
            <a:scrgbClr r="0" g="0" b="0"/>
          </a:effectRef>
          <a:fontRef idx="minor"/>
        </p:style>
      </p:sp>
      <p:pic>
        <p:nvPicPr>
          <p:cNvPr id="125" name="Picture 124"/>
          <p:cNvPicPr/>
          <p:nvPr/>
        </p:nvPicPr>
        <p:blipFill>
          <a:blip r:embed="rId4"/>
          <a:stretch/>
        </p:blipFill>
        <p:spPr>
          <a:xfrm>
            <a:off x="1005840" y="29880"/>
            <a:ext cx="6188040" cy="6188040"/>
          </a:xfrm>
          <a:prstGeom prst="rect">
            <a:avLst/>
          </a:prstGeom>
          <a:ln w="0">
            <a:noFill/>
          </a:ln>
        </p:spPr>
      </p:pic>
      <p:sp>
        <p:nvSpPr>
          <p:cNvPr id="126" name="TextShape 3"/>
          <p:cNvSpPr txBox="1"/>
          <p:nvPr/>
        </p:nvSpPr>
        <p:spPr>
          <a:xfrm>
            <a:off x="1371600" y="7179120"/>
            <a:ext cx="8686800" cy="318960"/>
          </a:xfrm>
          <a:prstGeom prst="rect">
            <a:avLst/>
          </a:prstGeom>
          <a:noFill/>
          <a:ln w="0">
            <a:noFill/>
          </a:ln>
        </p:spPr>
        <p:txBody>
          <a:bodyPr lIns="90000" tIns="45000" rIns="90000" bIns="45000">
            <a:noAutofit/>
          </a:bodyPr>
          <a:lstStyle/>
          <a:p>
            <a:pPr algn="r"/>
            <a:r>
              <a:rPr lang="en-US" sz="1600" b="1" i="1" strike="noStrike" spc="-1">
                <a:solidFill>
                  <a:srgbClr val="FFFFFF"/>
                </a:solidFill>
                <a:latin typeface="Arial"/>
              </a:rPr>
              <a:t>Did you know… people READ handwritten letters?!?</a:t>
            </a:r>
            <a:endParaRPr lang="en-US" sz="1600" b="0" strike="noStrike" spc="-1">
              <a:latin typeface="Arial"/>
            </a:endParaRPr>
          </a:p>
        </p:txBody>
      </p:sp>
      <p:sp>
        <p:nvSpPr>
          <p:cNvPr id="127" name="TextShape 4"/>
          <p:cNvSpPr txBox="1"/>
          <p:nvPr/>
        </p:nvSpPr>
        <p:spPr>
          <a:xfrm rot="58200">
            <a:off x="692640" y="5362560"/>
            <a:ext cx="3774600" cy="1633320"/>
          </a:xfrm>
          <a:prstGeom prst="rect">
            <a:avLst/>
          </a:prstGeom>
          <a:noFill/>
          <a:ln w="0">
            <a:noFill/>
          </a:ln>
        </p:spPr>
        <p:txBody>
          <a:bodyPr lIns="0" tIns="0" rIns="0" bIns="0" anchor="ctr">
            <a:normAutofit/>
          </a:bodyPr>
          <a:lstStyle/>
          <a:p>
            <a:pPr algn="ctr"/>
            <a:r>
              <a:rPr lang="en-US" sz="4800" b="1" i="1" strike="noStrike" spc="-1">
                <a:solidFill>
                  <a:srgbClr val="FFFFFF"/>
                </a:solidFill>
                <a:latin typeface="Arial"/>
              </a:rPr>
              <a:t>Cards and Letters</a:t>
            </a:r>
            <a:endParaRPr lang="en-US" sz="4800" b="0" strike="noStrike" spc="-1">
              <a:latin typeface="Arial"/>
            </a:endParaRPr>
          </a:p>
        </p:txBody>
      </p:sp>
      <p:sp>
        <p:nvSpPr>
          <p:cNvPr id="128" name="TextShape 5"/>
          <p:cNvSpPr txBox="1"/>
          <p:nvPr/>
        </p:nvSpPr>
        <p:spPr>
          <a:xfrm>
            <a:off x="0" y="0"/>
            <a:ext cx="8686800" cy="318960"/>
          </a:xfrm>
          <a:prstGeom prst="rect">
            <a:avLst/>
          </a:prstGeom>
          <a:noFill/>
          <a:ln w="0">
            <a:noFill/>
          </a:ln>
        </p:spPr>
        <p:txBody>
          <a:bodyPr lIns="90000" tIns="45000" rIns="90000" bIns="45000">
            <a:noAutofit/>
          </a:bodyPr>
          <a:lstStyle/>
          <a:p>
            <a:r>
              <a:rPr lang="en-US" sz="1600" b="1" i="1" strike="noStrike" spc="-1">
                <a:solidFill>
                  <a:srgbClr val="FFFFFF"/>
                </a:solidFill>
                <a:latin typeface="Arial"/>
              </a:rPr>
              <a:t>EXTR</a:t>
            </a:r>
            <a:r>
              <a:rPr lang="en-US" sz="1600" b="1" i="1" strike="noStrike" spc="-1">
                <a:solidFill>
                  <a:srgbClr val="000000"/>
                </a:solidFill>
                <a:latin typeface="Arial"/>
              </a:rPr>
              <a:t>A</a:t>
            </a:r>
            <a:r>
              <a:rPr lang="en-US" sz="1600" b="0" i="1" strike="noStrike" spc="-1">
                <a:solidFill>
                  <a:srgbClr val="000000"/>
                </a:solidFill>
                <a:latin typeface="Arial"/>
              </a:rPr>
              <a:t> W</a:t>
            </a:r>
            <a:r>
              <a:rPr lang="en-US" sz="1600" b="0" i="1" strike="noStrike" spc="-1">
                <a:solidFill>
                  <a:srgbClr val="FFFFFF"/>
                </a:solidFill>
                <a:latin typeface="Arial"/>
              </a:rPr>
              <a:t>ays to witness</a:t>
            </a:r>
            <a:endParaRPr lang="en-US" sz="1600" b="0" strike="noStrike" spc="-1">
              <a:latin typeface="Arial"/>
            </a:endParaRPr>
          </a:p>
        </p:txBody>
      </p:sp>
    </p:spTree>
  </p:cSld>
  <p:clrMapOvr>
    <a:masterClrMapping/>
  </p:clrMapOvr>
  <mc:AlternateContent xmlns:mc="http://schemas.openxmlformats.org/markup-compatibility/2006">
    <mc:Choice xmlns:p15="http://schemas.microsoft.com/office/powerpoint/2012/main" xmlns:p14="http://schemas.microsoft.com/office/powerpoint/2010/main" xmlns="" Requires="p14">
      <p:transition spd="slow" p14:dur="2000"/>
    </mc:Choice>
    <mc:Fallback>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0">
          <a:blip r:embed="rId3"/>
          <a:stretch/>
        </a:blipFill>
        <a:effectLst/>
      </p:bgPr>
    </p:bg>
    <p:spTree>
      <p:nvGrpSpPr>
        <p:cNvPr id="1" name=""/>
        <p:cNvGrpSpPr/>
        <p:nvPr/>
      </p:nvGrpSpPr>
      <p:grpSpPr>
        <a:xfrm>
          <a:off x="0" y="0"/>
          <a:ext cx="0" cy="0"/>
          <a:chOff x="0" y="0"/>
          <a:chExt cx="0" cy="0"/>
        </a:xfrm>
      </p:grpSpPr>
      <p:sp>
        <p:nvSpPr>
          <p:cNvPr id="129" name="CustomShape 1"/>
          <p:cNvSpPr/>
          <p:nvPr/>
        </p:nvSpPr>
        <p:spPr>
          <a:xfrm rot="21428400">
            <a:off x="634320" y="1675800"/>
            <a:ext cx="4962600" cy="3566160"/>
          </a:xfrm>
          <a:prstGeom prst="rect">
            <a:avLst/>
          </a:prstGeom>
          <a:solidFill>
            <a:srgbClr val="00331A"/>
          </a:solidFill>
          <a:ln w="0">
            <a:solidFill>
              <a:srgbClr val="336666"/>
            </a:solidFill>
          </a:ln>
        </p:spPr>
        <p:style>
          <a:lnRef idx="0">
            <a:scrgbClr r="0" g="0" b="0"/>
          </a:lnRef>
          <a:fillRef idx="0">
            <a:scrgbClr r="0" g="0" b="0"/>
          </a:fillRef>
          <a:effectRef idx="0">
            <a:scrgbClr r="0" g="0" b="0"/>
          </a:effectRef>
          <a:fontRef idx="minor"/>
        </p:style>
      </p:sp>
      <p:sp>
        <p:nvSpPr>
          <p:cNvPr id="130" name="CustomShape 2"/>
          <p:cNvSpPr/>
          <p:nvPr/>
        </p:nvSpPr>
        <p:spPr>
          <a:xfrm rot="310200">
            <a:off x="4377600" y="2032200"/>
            <a:ext cx="5433120" cy="4006800"/>
          </a:xfrm>
          <a:prstGeom prst="rect">
            <a:avLst/>
          </a:prstGeom>
          <a:solidFill>
            <a:srgbClr val="336666"/>
          </a:solidFill>
          <a:ln w="0">
            <a:solidFill>
              <a:srgbClr val="666633"/>
            </a:solidFill>
          </a:ln>
        </p:spPr>
        <p:style>
          <a:lnRef idx="0">
            <a:scrgbClr r="0" g="0" b="0"/>
          </a:lnRef>
          <a:fillRef idx="0">
            <a:scrgbClr r="0" g="0" b="0"/>
          </a:fillRef>
          <a:effectRef idx="0">
            <a:scrgbClr r="0" g="0" b="0"/>
          </a:effectRef>
          <a:fontRef idx="minor"/>
        </p:style>
      </p:sp>
      <p:sp>
        <p:nvSpPr>
          <p:cNvPr id="131" name="CustomShape 3"/>
          <p:cNvSpPr/>
          <p:nvPr/>
        </p:nvSpPr>
        <p:spPr>
          <a:xfrm rot="21583200">
            <a:off x="5217840" y="3200040"/>
            <a:ext cx="4200480" cy="2469600"/>
          </a:xfrm>
          <a:prstGeom prst="rect">
            <a:avLst/>
          </a:prstGeom>
          <a:gradFill rotWithShape="0">
            <a:gsLst>
              <a:gs pos="0">
                <a:srgbClr val="1C1C1C"/>
              </a:gs>
              <a:gs pos="100000">
                <a:srgbClr val="FFFFFF"/>
              </a:gs>
            </a:gsLst>
            <a:lin ang="5400000"/>
          </a:gradFill>
          <a:ln w="0">
            <a:solidFill>
              <a:srgbClr val="FF6600"/>
            </a:solidFill>
          </a:ln>
        </p:spPr>
        <p:style>
          <a:lnRef idx="0">
            <a:scrgbClr r="0" g="0" b="0"/>
          </a:lnRef>
          <a:fillRef idx="0">
            <a:scrgbClr r="0" g="0" b="0"/>
          </a:fillRef>
          <a:effectRef idx="0">
            <a:scrgbClr r="0" g="0" b="0"/>
          </a:effectRef>
          <a:fontRef idx="minor"/>
        </p:style>
      </p:sp>
      <p:sp>
        <p:nvSpPr>
          <p:cNvPr id="132" name="TextShape 4"/>
          <p:cNvSpPr txBox="1"/>
          <p:nvPr/>
        </p:nvSpPr>
        <p:spPr>
          <a:xfrm>
            <a:off x="1371600" y="7179120"/>
            <a:ext cx="8686800" cy="318960"/>
          </a:xfrm>
          <a:prstGeom prst="rect">
            <a:avLst/>
          </a:prstGeom>
          <a:noFill/>
          <a:ln w="0">
            <a:noFill/>
          </a:ln>
        </p:spPr>
        <p:txBody>
          <a:bodyPr lIns="90000" tIns="45000" rIns="90000" bIns="45000">
            <a:noAutofit/>
          </a:bodyPr>
          <a:lstStyle/>
          <a:p>
            <a:pPr algn="r"/>
            <a:r>
              <a:rPr lang="en-US" sz="1600" b="1" i="1" strike="noStrike" spc="-1">
                <a:solidFill>
                  <a:srgbClr val="FFFFFF"/>
                </a:solidFill>
                <a:latin typeface="Arial"/>
              </a:rPr>
              <a:t>Keep in mind the next time you re-order checks for the year</a:t>
            </a:r>
            <a:endParaRPr lang="en-US" sz="1600" b="0" strike="noStrike" spc="-1">
              <a:latin typeface="Arial"/>
            </a:endParaRPr>
          </a:p>
        </p:txBody>
      </p:sp>
      <p:sp>
        <p:nvSpPr>
          <p:cNvPr id="133" name="TextShape 5"/>
          <p:cNvSpPr txBox="1"/>
          <p:nvPr/>
        </p:nvSpPr>
        <p:spPr>
          <a:xfrm rot="58200">
            <a:off x="692640" y="5362560"/>
            <a:ext cx="3774600" cy="1633320"/>
          </a:xfrm>
          <a:prstGeom prst="rect">
            <a:avLst/>
          </a:prstGeom>
          <a:noFill/>
          <a:ln w="0">
            <a:noFill/>
          </a:ln>
        </p:spPr>
        <p:txBody>
          <a:bodyPr lIns="0" tIns="0" rIns="0" bIns="0" anchor="ctr">
            <a:normAutofit/>
          </a:bodyPr>
          <a:lstStyle/>
          <a:p>
            <a:pPr algn="ctr"/>
            <a:r>
              <a:rPr lang="en-US" sz="4800" b="1" i="1" strike="noStrike" spc="-1">
                <a:solidFill>
                  <a:srgbClr val="FFFFFF"/>
                </a:solidFill>
                <a:latin typeface="Arial"/>
              </a:rPr>
              <a:t>Checks</a:t>
            </a:r>
            <a:endParaRPr lang="en-US" sz="4800" b="0" strike="noStrike" spc="-1">
              <a:latin typeface="Arial"/>
            </a:endParaRPr>
          </a:p>
          <a:p>
            <a:pPr algn="ctr"/>
            <a:r>
              <a:rPr lang="en-US" sz="2000" b="1" i="1" strike="noStrike" spc="-1">
                <a:solidFill>
                  <a:srgbClr val="FFFFFF"/>
                </a:solidFill>
                <a:latin typeface="Arial"/>
              </a:rPr>
              <a:t>A personalized message</a:t>
            </a:r>
            <a:endParaRPr lang="en-US" sz="2000" b="0" strike="noStrike" spc="-1">
              <a:latin typeface="Arial"/>
            </a:endParaRPr>
          </a:p>
        </p:txBody>
      </p:sp>
      <p:sp>
        <p:nvSpPr>
          <p:cNvPr id="134" name="TextShape 6"/>
          <p:cNvSpPr txBox="1"/>
          <p:nvPr/>
        </p:nvSpPr>
        <p:spPr>
          <a:xfrm>
            <a:off x="0" y="0"/>
            <a:ext cx="8686800" cy="318960"/>
          </a:xfrm>
          <a:prstGeom prst="rect">
            <a:avLst/>
          </a:prstGeom>
          <a:noFill/>
          <a:ln w="0">
            <a:noFill/>
          </a:ln>
        </p:spPr>
        <p:txBody>
          <a:bodyPr lIns="90000" tIns="45000" rIns="90000" bIns="45000">
            <a:noAutofit/>
          </a:bodyPr>
          <a:lstStyle/>
          <a:p>
            <a:r>
              <a:rPr lang="en-US" sz="1600" b="1" i="1" strike="noStrike" spc="-1">
                <a:solidFill>
                  <a:srgbClr val="FFFFFF"/>
                </a:solidFill>
                <a:latin typeface="Arial"/>
              </a:rPr>
              <a:t>EXTRA</a:t>
            </a:r>
            <a:r>
              <a:rPr lang="en-US" sz="1600" b="0" i="1" strike="noStrike" spc="-1">
                <a:solidFill>
                  <a:srgbClr val="FFFFFF"/>
                </a:solidFill>
                <a:latin typeface="Arial"/>
              </a:rPr>
              <a:t> Ways to witness</a:t>
            </a:r>
            <a:endParaRPr lang="en-US" sz="1600" b="0" strike="noStrike" spc="-1">
              <a:latin typeface="Arial"/>
            </a:endParaRPr>
          </a:p>
        </p:txBody>
      </p:sp>
      <p:pic>
        <p:nvPicPr>
          <p:cNvPr id="135" name="Picture 134"/>
          <p:cNvPicPr/>
          <p:nvPr/>
        </p:nvPicPr>
        <p:blipFill>
          <a:blip r:embed="rId4"/>
          <a:stretch/>
        </p:blipFill>
        <p:spPr>
          <a:xfrm>
            <a:off x="432360" y="762480"/>
            <a:ext cx="6190920" cy="3809520"/>
          </a:xfrm>
          <a:prstGeom prst="rect">
            <a:avLst/>
          </a:prstGeom>
          <a:ln w="0">
            <a:noFill/>
          </a:ln>
        </p:spPr>
      </p:pic>
      <p:pic>
        <p:nvPicPr>
          <p:cNvPr id="136" name="Picture 135"/>
          <p:cNvPicPr/>
          <p:nvPr/>
        </p:nvPicPr>
        <p:blipFill>
          <a:blip r:embed="rId5"/>
          <a:stretch/>
        </p:blipFill>
        <p:spPr>
          <a:xfrm>
            <a:off x="5486400" y="3391200"/>
            <a:ext cx="3809520" cy="2095200"/>
          </a:xfrm>
          <a:prstGeom prst="rect">
            <a:avLst/>
          </a:prstGeom>
          <a:ln w="0">
            <a:noFill/>
          </a:ln>
        </p:spPr>
      </p:pic>
    </p:spTree>
  </p:cSld>
  <p:clrMapOvr>
    <a:masterClrMapping/>
  </p:clrMapOvr>
  <mc:AlternateContent xmlns:mc="http://schemas.openxmlformats.org/markup-compatibility/2006">
    <mc:Choice xmlns:p15="http://schemas.microsoft.com/office/powerpoint/2012/main" xmlns:p14="http://schemas.microsoft.com/office/powerpoint/2010/main" xmlns="" Requires="p14">
      <p:transition spd="slow" p14:dur="2000"/>
    </mc:Choice>
    <mc:Fallback>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0">
          <a:blip r:embed="rId3"/>
          <a:stretch/>
        </a:blipFill>
        <a:effectLst/>
      </p:bgPr>
    </p:bg>
    <p:spTree>
      <p:nvGrpSpPr>
        <p:cNvPr id="1" name=""/>
        <p:cNvGrpSpPr/>
        <p:nvPr/>
      </p:nvGrpSpPr>
      <p:grpSpPr>
        <a:xfrm>
          <a:off x="0" y="0"/>
          <a:ext cx="0" cy="0"/>
          <a:chOff x="0" y="0"/>
          <a:chExt cx="0" cy="0"/>
        </a:xfrm>
      </p:grpSpPr>
      <p:sp>
        <p:nvSpPr>
          <p:cNvPr id="137" name="CustomShape 1"/>
          <p:cNvSpPr/>
          <p:nvPr/>
        </p:nvSpPr>
        <p:spPr>
          <a:xfrm rot="21583200">
            <a:off x="2520" y="5679360"/>
            <a:ext cx="3837960" cy="1031040"/>
          </a:xfrm>
          <a:prstGeom prst="rect">
            <a:avLst/>
          </a:prstGeom>
          <a:gradFill rotWithShape="0">
            <a:gsLst>
              <a:gs pos="0">
                <a:srgbClr val="1C1C1C"/>
              </a:gs>
              <a:gs pos="100000">
                <a:srgbClr val="999999"/>
              </a:gs>
            </a:gsLst>
            <a:lin ang="5400000"/>
          </a:gradFill>
          <a:ln w="0">
            <a:solidFill>
              <a:srgbClr val="FF6600"/>
            </a:solidFill>
          </a:ln>
        </p:spPr>
        <p:style>
          <a:lnRef idx="0">
            <a:scrgbClr r="0" g="0" b="0"/>
          </a:lnRef>
          <a:fillRef idx="0">
            <a:scrgbClr r="0" g="0" b="0"/>
          </a:fillRef>
          <a:effectRef idx="0">
            <a:scrgbClr r="0" g="0" b="0"/>
          </a:effectRef>
          <a:fontRef idx="minor"/>
        </p:style>
      </p:sp>
      <p:sp>
        <p:nvSpPr>
          <p:cNvPr id="138" name="TextShape 2"/>
          <p:cNvSpPr txBox="1"/>
          <p:nvPr/>
        </p:nvSpPr>
        <p:spPr>
          <a:xfrm>
            <a:off x="1371600" y="7179120"/>
            <a:ext cx="8686800" cy="318960"/>
          </a:xfrm>
          <a:prstGeom prst="rect">
            <a:avLst/>
          </a:prstGeom>
          <a:noFill/>
          <a:ln w="0">
            <a:noFill/>
          </a:ln>
        </p:spPr>
        <p:txBody>
          <a:bodyPr lIns="90000" tIns="45000" rIns="90000" bIns="45000">
            <a:noAutofit/>
          </a:bodyPr>
          <a:lstStyle/>
          <a:p>
            <a:pPr algn="r"/>
            <a:r>
              <a:rPr lang="en-US" sz="1600" b="1" i="1" strike="noStrike" spc="-1">
                <a:solidFill>
                  <a:srgbClr val="FFFFFF"/>
                </a:solidFill>
                <a:latin typeface="Arial"/>
              </a:rPr>
              <a:t>Than</a:t>
            </a:r>
            <a:r>
              <a:rPr lang="en-US" sz="1600" b="1" i="1" strike="noStrike" spc="-1">
                <a:solidFill>
                  <a:srgbClr val="000000"/>
                </a:solidFill>
                <a:latin typeface="Arial"/>
              </a:rPr>
              <a:t>k</a:t>
            </a:r>
            <a:r>
              <a:rPr lang="en-US" sz="1600" b="1" i="1" strike="noStrike" spc="-1">
                <a:solidFill>
                  <a:srgbClr val="FFFFFF"/>
                </a:solidFill>
                <a:latin typeface="Arial"/>
              </a:rPr>
              <a:t>sgiv</a:t>
            </a:r>
            <a:r>
              <a:rPr lang="en-US" sz="1600" b="1" i="1" strike="noStrike" spc="-1">
                <a:solidFill>
                  <a:srgbClr val="000000"/>
                </a:solidFill>
                <a:latin typeface="Arial"/>
              </a:rPr>
              <a:t>ing P</a:t>
            </a:r>
            <a:r>
              <a:rPr lang="en-US" sz="1600" b="1" i="1" strike="noStrike" spc="-1">
                <a:solidFill>
                  <a:srgbClr val="FFFFFF"/>
                </a:solidFill>
                <a:latin typeface="Arial"/>
              </a:rPr>
              <a:t>r</a:t>
            </a:r>
            <a:r>
              <a:rPr lang="en-US" sz="1600" b="1" i="1" strike="noStrike" spc="-1">
                <a:solidFill>
                  <a:srgbClr val="000000"/>
                </a:solidFill>
                <a:latin typeface="Arial"/>
              </a:rPr>
              <a:t>aye</a:t>
            </a:r>
            <a:r>
              <a:rPr lang="en-US" sz="1600" b="1" i="1" strike="noStrike" spc="-1">
                <a:solidFill>
                  <a:srgbClr val="FFFFFF"/>
                </a:solidFill>
                <a:latin typeface="Arial"/>
              </a:rPr>
              <a:t>r – by Norman Rockwell</a:t>
            </a:r>
            <a:endParaRPr lang="en-US" sz="1600" b="0" strike="noStrike" spc="-1">
              <a:latin typeface="Arial"/>
            </a:endParaRPr>
          </a:p>
        </p:txBody>
      </p:sp>
      <p:sp>
        <p:nvSpPr>
          <p:cNvPr id="139" name="TextShape 3"/>
          <p:cNvSpPr txBox="1"/>
          <p:nvPr/>
        </p:nvSpPr>
        <p:spPr>
          <a:xfrm rot="58200">
            <a:off x="692640" y="5362560"/>
            <a:ext cx="3774600" cy="1633320"/>
          </a:xfrm>
          <a:prstGeom prst="rect">
            <a:avLst/>
          </a:prstGeom>
          <a:noFill/>
          <a:ln w="0">
            <a:noFill/>
          </a:ln>
        </p:spPr>
        <p:txBody>
          <a:bodyPr lIns="0" tIns="0" rIns="0" bIns="0" anchor="ctr">
            <a:normAutofit/>
          </a:bodyPr>
          <a:lstStyle/>
          <a:p>
            <a:pPr algn="ctr"/>
            <a:r>
              <a:rPr lang="en-US" sz="4800" b="1" i="1" strike="noStrike" spc="-1">
                <a:solidFill>
                  <a:srgbClr val="FFFFFF"/>
                </a:solidFill>
                <a:latin typeface="Arial"/>
              </a:rPr>
              <a:t>Pray in Public</a:t>
            </a:r>
            <a:endParaRPr lang="en-US" sz="4800" b="0" strike="noStrike" spc="-1">
              <a:latin typeface="Arial"/>
            </a:endParaRPr>
          </a:p>
        </p:txBody>
      </p:sp>
      <p:sp>
        <p:nvSpPr>
          <p:cNvPr id="140" name="TextShape 4"/>
          <p:cNvSpPr txBox="1"/>
          <p:nvPr/>
        </p:nvSpPr>
        <p:spPr>
          <a:xfrm>
            <a:off x="0" y="0"/>
            <a:ext cx="8686800" cy="318960"/>
          </a:xfrm>
          <a:prstGeom prst="rect">
            <a:avLst/>
          </a:prstGeom>
          <a:noFill/>
          <a:ln w="0">
            <a:noFill/>
          </a:ln>
        </p:spPr>
        <p:txBody>
          <a:bodyPr lIns="90000" tIns="45000" rIns="90000" bIns="45000">
            <a:noAutofit/>
          </a:bodyPr>
          <a:lstStyle/>
          <a:p>
            <a:r>
              <a:rPr lang="en-US" sz="1600" b="1" i="1" strike="noStrike" spc="-1">
                <a:solidFill>
                  <a:srgbClr val="000000"/>
                </a:solidFill>
                <a:latin typeface="Arial"/>
              </a:rPr>
              <a:t>EXT</a:t>
            </a:r>
            <a:r>
              <a:rPr lang="en-US" sz="1600" b="1" i="1" strike="noStrike" spc="-1">
                <a:solidFill>
                  <a:srgbClr val="FFFFFF"/>
                </a:solidFill>
                <a:latin typeface="Arial"/>
              </a:rPr>
              <a:t>RA</a:t>
            </a:r>
            <a:r>
              <a:rPr lang="en-US" sz="1600" b="0" i="1" strike="noStrike" spc="-1">
                <a:solidFill>
                  <a:srgbClr val="FFFFFF"/>
                </a:solidFill>
                <a:latin typeface="Arial"/>
              </a:rPr>
              <a:t> Ways to witness</a:t>
            </a:r>
            <a:endParaRPr lang="en-US" sz="1600" b="0" strike="noStrike" spc="-1">
              <a:latin typeface="Arial"/>
            </a:endParaRPr>
          </a:p>
        </p:txBody>
      </p:sp>
    </p:spTree>
  </p:cSld>
  <p:clrMapOvr>
    <a:masterClrMapping/>
  </p:clrMapOvr>
  <mc:AlternateContent xmlns:mc="http://schemas.openxmlformats.org/markup-compatibility/2006">
    <mc:Choice xmlns:p15="http://schemas.microsoft.com/office/powerpoint/2012/main" xmlns:p14="http://schemas.microsoft.com/office/powerpoint/2010/main" xmlns="" Requires="p14">
      <p:transition spd="slow" p14:dur="2000"/>
    </mc:Choice>
    <mc:Fallback>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0">
          <a:blip r:embed="rId3"/>
          <a:stretch/>
        </a:blipFill>
        <a:effectLst/>
      </p:bgPr>
    </p:bg>
    <p:spTree>
      <p:nvGrpSpPr>
        <p:cNvPr id="1" name=""/>
        <p:cNvGrpSpPr/>
        <p:nvPr/>
      </p:nvGrpSpPr>
      <p:grpSpPr>
        <a:xfrm>
          <a:off x="0" y="0"/>
          <a:ext cx="0" cy="0"/>
          <a:chOff x="0" y="0"/>
          <a:chExt cx="0" cy="0"/>
        </a:xfrm>
      </p:grpSpPr>
      <p:sp>
        <p:nvSpPr>
          <p:cNvPr id="141" name="CustomShape 1"/>
          <p:cNvSpPr/>
          <p:nvPr/>
        </p:nvSpPr>
        <p:spPr>
          <a:xfrm rot="21583200">
            <a:off x="2520" y="5679360"/>
            <a:ext cx="3837960" cy="1031040"/>
          </a:xfrm>
          <a:prstGeom prst="rect">
            <a:avLst/>
          </a:prstGeom>
          <a:gradFill rotWithShape="0">
            <a:gsLst>
              <a:gs pos="0">
                <a:srgbClr val="1C1C1C"/>
              </a:gs>
              <a:gs pos="100000">
                <a:srgbClr val="999999"/>
              </a:gs>
            </a:gsLst>
            <a:lin ang="5400000"/>
          </a:gradFill>
          <a:ln w="0">
            <a:solidFill>
              <a:srgbClr val="FF6600"/>
            </a:solidFill>
          </a:ln>
        </p:spPr>
        <p:style>
          <a:lnRef idx="0">
            <a:scrgbClr r="0" g="0" b="0"/>
          </a:lnRef>
          <a:fillRef idx="0">
            <a:scrgbClr r="0" g="0" b="0"/>
          </a:fillRef>
          <a:effectRef idx="0">
            <a:scrgbClr r="0" g="0" b="0"/>
          </a:effectRef>
          <a:fontRef idx="minor"/>
        </p:style>
      </p:sp>
      <p:sp>
        <p:nvSpPr>
          <p:cNvPr id="142" name="TextShape 2"/>
          <p:cNvSpPr txBox="1"/>
          <p:nvPr/>
        </p:nvSpPr>
        <p:spPr>
          <a:xfrm>
            <a:off x="1371600" y="7179120"/>
            <a:ext cx="8686800" cy="318960"/>
          </a:xfrm>
          <a:prstGeom prst="rect">
            <a:avLst/>
          </a:prstGeom>
          <a:noFill/>
          <a:ln w="0">
            <a:noFill/>
          </a:ln>
        </p:spPr>
        <p:txBody>
          <a:bodyPr lIns="90000" tIns="45000" rIns="90000" bIns="45000">
            <a:noAutofit/>
          </a:bodyPr>
          <a:lstStyle/>
          <a:p>
            <a:pPr algn="r"/>
            <a:r>
              <a:rPr lang="en-US" sz="1600" b="1" i="1" strike="noStrike" spc="-1">
                <a:solidFill>
                  <a:srgbClr val="FFFFFF"/>
                </a:solidFill>
                <a:latin typeface="Arial"/>
              </a:rPr>
              <a:t>Than</a:t>
            </a:r>
            <a:r>
              <a:rPr lang="en-US" sz="1600" b="1" i="1" strike="noStrike" spc="-1">
                <a:solidFill>
                  <a:srgbClr val="000000"/>
                </a:solidFill>
                <a:latin typeface="Arial"/>
              </a:rPr>
              <a:t>k</a:t>
            </a:r>
            <a:r>
              <a:rPr lang="en-US" sz="1600" b="1" i="1" strike="noStrike" spc="-1">
                <a:solidFill>
                  <a:srgbClr val="FFFFFF"/>
                </a:solidFill>
                <a:latin typeface="Arial"/>
              </a:rPr>
              <a:t>sgiv</a:t>
            </a:r>
            <a:r>
              <a:rPr lang="en-US" sz="1600" b="1" i="1" strike="noStrike" spc="-1">
                <a:solidFill>
                  <a:srgbClr val="000000"/>
                </a:solidFill>
                <a:latin typeface="Arial"/>
              </a:rPr>
              <a:t>ing P</a:t>
            </a:r>
            <a:r>
              <a:rPr lang="en-US" sz="1600" b="1" i="1" strike="noStrike" spc="-1">
                <a:solidFill>
                  <a:srgbClr val="FFFFFF"/>
                </a:solidFill>
                <a:latin typeface="Arial"/>
              </a:rPr>
              <a:t>r</a:t>
            </a:r>
            <a:r>
              <a:rPr lang="en-US" sz="1600" b="1" i="1" strike="noStrike" spc="-1">
                <a:solidFill>
                  <a:srgbClr val="000000"/>
                </a:solidFill>
                <a:latin typeface="Arial"/>
              </a:rPr>
              <a:t>aye</a:t>
            </a:r>
            <a:r>
              <a:rPr lang="en-US" sz="1600" b="1" i="1" strike="noStrike" spc="-1">
                <a:solidFill>
                  <a:srgbClr val="FFFFFF"/>
                </a:solidFill>
                <a:latin typeface="Arial"/>
              </a:rPr>
              <a:t>r – by Norman Rockwell</a:t>
            </a:r>
            <a:endParaRPr lang="en-US" sz="1600" b="0" strike="noStrike" spc="-1">
              <a:latin typeface="Arial"/>
            </a:endParaRPr>
          </a:p>
        </p:txBody>
      </p:sp>
      <p:sp>
        <p:nvSpPr>
          <p:cNvPr id="143" name="TextShape 3"/>
          <p:cNvSpPr txBox="1"/>
          <p:nvPr/>
        </p:nvSpPr>
        <p:spPr>
          <a:xfrm rot="58200">
            <a:off x="692640" y="5362560"/>
            <a:ext cx="3774600" cy="1633320"/>
          </a:xfrm>
          <a:prstGeom prst="rect">
            <a:avLst/>
          </a:prstGeom>
          <a:noFill/>
          <a:ln w="0">
            <a:noFill/>
          </a:ln>
        </p:spPr>
        <p:txBody>
          <a:bodyPr lIns="0" tIns="0" rIns="0" bIns="0" anchor="ctr">
            <a:normAutofit/>
          </a:bodyPr>
          <a:lstStyle/>
          <a:p>
            <a:pPr algn="ctr"/>
            <a:r>
              <a:rPr lang="en-US" sz="4800" b="1" i="1" strike="noStrike" spc="-1">
                <a:solidFill>
                  <a:srgbClr val="FFFFFF"/>
                </a:solidFill>
                <a:latin typeface="Arial"/>
              </a:rPr>
              <a:t>Pray in Public</a:t>
            </a:r>
            <a:endParaRPr lang="en-US" sz="4800" b="0" strike="noStrike" spc="-1">
              <a:latin typeface="Arial"/>
            </a:endParaRPr>
          </a:p>
        </p:txBody>
      </p:sp>
      <p:sp>
        <p:nvSpPr>
          <p:cNvPr id="144" name="TextShape 4"/>
          <p:cNvSpPr txBox="1"/>
          <p:nvPr/>
        </p:nvSpPr>
        <p:spPr>
          <a:xfrm>
            <a:off x="0" y="0"/>
            <a:ext cx="8686800" cy="318960"/>
          </a:xfrm>
          <a:prstGeom prst="rect">
            <a:avLst/>
          </a:prstGeom>
          <a:noFill/>
          <a:ln w="0">
            <a:noFill/>
          </a:ln>
        </p:spPr>
        <p:txBody>
          <a:bodyPr lIns="90000" tIns="45000" rIns="90000" bIns="45000">
            <a:noAutofit/>
          </a:bodyPr>
          <a:lstStyle/>
          <a:p>
            <a:r>
              <a:rPr lang="en-US" sz="1600" b="1" i="1" strike="noStrike" spc="-1">
                <a:solidFill>
                  <a:srgbClr val="000000"/>
                </a:solidFill>
                <a:latin typeface="Arial"/>
              </a:rPr>
              <a:t>EXT</a:t>
            </a:r>
            <a:r>
              <a:rPr lang="en-US" sz="1600" b="1" i="1" strike="noStrike" spc="-1">
                <a:solidFill>
                  <a:srgbClr val="FFFFFF"/>
                </a:solidFill>
                <a:latin typeface="Arial"/>
              </a:rPr>
              <a:t>RA</a:t>
            </a:r>
            <a:r>
              <a:rPr lang="en-US" sz="1600" b="0" i="1" strike="noStrike" spc="-1">
                <a:solidFill>
                  <a:srgbClr val="FFFFFF"/>
                </a:solidFill>
                <a:latin typeface="Arial"/>
              </a:rPr>
              <a:t> Ways to witness</a:t>
            </a:r>
            <a:endParaRPr lang="en-US" sz="1600" b="0" strike="noStrike" spc="-1">
              <a:latin typeface="Arial"/>
            </a:endParaRPr>
          </a:p>
        </p:txBody>
      </p:sp>
    </p:spTree>
  </p:cSld>
  <p:clrMapOvr>
    <a:masterClrMapping/>
  </p:clrMapOvr>
  <mc:AlternateContent xmlns:mc="http://schemas.openxmlformats.org/markup-compatibility/2006">
    <mc:Choice xmlns:p15="http://schemas.microsoft.com/office/powerpoint/2012/main" xmlns:p14="http://schemas.microsoft.com/office/powerpoint/2010/main" xmlns="" Requires="p14">
      <p:transition spd="slow" p14:dur="2000"/>
    </mc:Choice>
    <mc:Fallback>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0">
          <a:blip r:embed="rId3"/>
          <a:stretch/>
        </a:blipFill>
        <a:effectLst/>
      </p:bgPr>
    </p:bg>
    <p:spTree>
      <p:nvGrpSpPr>
        <p:cNvPr id="1" name=""/>
        <p:cNvGrpSpPr/>
        <p:nvPr/>
      </p:nvGrpSpPr>
      <p:grpSpPr>
        <a:xfrm>
          <a:off x="0" y="0"/>
          <a:ext cx="0" cy="0"/>
          <a:chOff x="0" y="0"/>
          <a:chExt cx="0" cy="0"/>
        </a:xfrm>
      </p:grpSpPr>
      <p:sp>
        <p:nvSpPr>
          <p:cNvPr id="145" name="CustomShape 1"/>
          <p:cNvSpPr/>
          <p:nvPr/>
        </p:nvSpPr>
        <p:spPr>
          <a:xfrm rot="21583200">
            <a:off x="2520" y="5679360"/>
            <a:ext cx="3837960" cy="1031040"/>
          </a:xfrm>
          <a:prstGeom prst="rect">
            <a:avLst/>
          </a:prstGeom>
          <a:gradFill rotWithShape="0">
            <a:gsLst>
              <a:gs pos="0">
                <a:srgbClr val="1C1C1C"/>
              </a:gs>
              <a:gs pos="100000">
                <a:srgbClr val="999999"/>
              </a:gs>
            </a:gsLst>
            <a:lin ang="5400000"/>
          </a:gradFill>
          <a:ln w="0">
            <a:solidFill>
              <a:srgbClr val="FF6600"/>
            </a:solidFill>
          </a:ln>
        </p:spPr>
        <p:style>
          <a:lnRef idx="0">
            <a:scrgbClr r="0" g="0" b="0"/>
          </a:lnRef>
          <a:fillRef idx="0">
            <a:scrgbClr r="0" g="0" b="0"/>
          </a:fillRef>
          <a:effectRef idx="0">
            <a:scrgbClr r="0" g="0" b="0"/>
          </a:effectRef>
          <a:fontRef idx="minor"/>
        </p:style>
      </p:sp>
      <p:sp>
        <p:nvSpPr>
          <p:cNvPr id="146" name="TextShape 2"/>
          <p:cNvSpPr txBox="1"/>
          <p:nvPr/>
        </p:nvSpPr>
        <p:spPr>
          <a:xfrm>
            <a:off x="1371600" y="7179120"/>
            <a:ext cx="8686800" cy="318960"/>
          </a:xfrm>
          <a:prstGeom prst="rect">
            <a:avLst/>
          </a:prstGeom>
          <a:noFill/>
          <a:ln w="0">
            <a:noFill/>
          </a:ln>
        </p:spPr>
        <p:txBody>
          <a:bodyPr lIns="90000" tIns="45000" rIns="90000" bIns="45000">
            <a:noAutofit/>
          </a:bodyPr>
          <a:lstStyle/>
          <a:p>
            <a:pPr algn="r"/>
            <a:r>
              <a:rPr lang="en-US" sz="1600" b="1" i="1" strike="noStrike" spc="-1">
                <a:solidFill>
                  <a:srgbClr val="FFFFFF"/>
                </a:solidFill>
                <a:latin typeface="Arial"/>
              </a:rPr>
              <a:t>Than</a:t>
            </a:r>
            <a:r>
              <a:rPr lang="en-US" sz="1600" b="1" i="1" strike="noStrike" spc="-1">
                <a:solidFill>
                  <a:srgbClr val="000000"/>
                </a:solidFill>
                <a:latin typeface="Arial"/>
              </a:rPr>
              <a:t>k</a:t>
            </a:r>
            <a:r>
              <a:rPr lang="en-US" sz="1600" b="1" i="1" strike="noStrike" spc="-1">
                <a:solidFill>
                  <a:srgbClr val="FFFFFF"/>
                </a:solidFill>
                <a:latin typeface="Arial"/>
              </a:rPr>
              <a:t>sgiv</a:t>
            </a:r>
            <a:r>
              <a:rPr lang="en-US" sz="1600" b="1" i="1" strike="noStrike" spc="-1">
                <a:solidFill>
                  <a:srgbClr val="000000"/>
                </a:solidFill>
                <a:latin typeface="Arial"/>
              </a:rPr>
              <a:t>ing P</a:t>
            </a:r>
            <a:r>
              <a:rPr lang="en-US" sz="1600" b="1" i="1" strike="noStrike" spc="-1">
                <a:solidFill>
                  <a:srgbClr val="FFFFFF"/>
                </a:solidFill>
                <a:latin typeface="Arial"/>
              </a:rPr>
              <a:t>r</a:t>
            </a:r>
            <a:r>
              <a:rPr lang="en-US" sz="1600" b="1" i="1" strike="noStrike" spc="-1">
                <a:solidFill>
                  <a:srgbClr val="000000"/>
                </a:solidFill>
                <a:latin typeface="Arial"/>
              </a:rPr>
              <a:t>aye</a:t>
            </a:r>
            <a:r>
              <a:rPr lang="en-US" sz="1600" b="1" i="1" strike="noStrike" spc="-1">
                <a:solidFill>
                  <a:srgbClr val="FFFFFF"/>
                </a:solidFill>
                <a:latin typeface="Arial"/>
              </a:rPr>
              <a:t>r – by Norman Rockwell</a:t>
            </a:r>
            <a:endParaRPr lang="en-US" sz="1600" b="0" strike="noStrike" spc="-1">
              <a:latin typeface="Arial"/>
            </a:endParaRPr>
          </a:p>
        </p:txBody>
      </p:sp>
      <p:sp>
        <p:nvSpPr>
          <p:cNvPr id="147" name="TextShape 3"/>
          <p:cNvSpPr txBox="1"/>
          <p:nvPr/>
        </p:nvSpPr>
        <p:spPr>
          <a:xfrm rot="58200">
            <a:off x="692640" y="5362560"/>
            <a:ext cx="3774600" cy="1633320"/>
          </a:xfrm>
          <a:prstGeom prst="rect">
            <a:avLst/>
          </a:prstGeom>
          <a:noFill/>
          <a:ln w="0">
            <a:noFill/>
          </a:ln>
        </p:spPr>
        <p:txBody>
          <a:bodyPr lIns="0" tIns="0" rIns="0" bIns="0" anchor="ctr">
            <a:normAutofit/>
          </a:bodyPr>
          <a:lstStyle/>
          <a:p>
            <a:pPr algn="ctr"/>
            <a:r>
              <a:rPr lang="en-US" sz="4800" b="1" i="1" strike="noStrike" spc="-1">
                <a:solidFill>
                  <a:srgbClr val="FFFFFF"/>
                </a:solidFill>
                <a:latin typeface="Arial"/>
              </a:rPr>
              <a:t>Pray in Public</a:t>
            </a:r>
            <a:endParaRPr lang="en-US" sz="4800" b="0" strike="noStrike" spc="-1">
              <a:latin typeface="Arial"/>
            </a:endParaRPr>
          </a:p>
        </p:txBody>
      </p:sp>
      <p:sp>
        <p:nvSpPr>
          <p:cNvPr id="148" name="TextShape 4"/>
          <p:cNvSpPr txBox="1"/>
          <p:nvPr/>
        </p:nvSpPr>
        <p:spPr>
          <a:xfrm>
            <a:off x="0" y="0"/>
            <a:ext cx="8686800" cy="318960"/>
          </a:xfrm>
          <a:prstGeom prst="rect">
            <a:avLst/>
          </a:prstGeom>
          <a:noFill/>
          <a:ln w="0">
            <a:noFill/>
          </a:ln>
        </p:spPr>
        <p:txBody>
          <a:bodyPr lIns="90000" tIns="45000" rIns="90000" bIns="45000">
            <a:noAutofit/>
          </a:bodyPr>
          <a:lstStyle/>
          <a:p>
            <a:r>
              <a:rPr lang="en-US" sz="1600" b="1" i="1" strike="noStrike" spc="-1">
                <a:solidFill>
                  <a:srgbClr val="000000"/>
                </a:solidFill>
                <a:latin typeface="Arial"/>
              </a:rPr>
              <a:t>EXT</a:t>
            </a:r>
            <a:r>
              <a:rPr lang="en-US" sz="1600" b="1" i="1" strike="noStrike" spc="-1">
                <a:solidFill>
                  <a:srgbClr val="FFFFFF"/>
                </a:solidFill>
                <a:latin typeface="Arial"/>
              </a:rPr>
              <a:t>RA</a:t>
            </a:r>
            <a:r>
              <a:rPr lang="en-US" sz="1600" b="0" i="1" strike="noStrike" spc="-1">
                <a:solidFill>
                  <a:srgbClr val="FFFFFF"/>
                </a:solidFill>
                <a:latin typeface="Arial"/>
              </a:rPr>
              <a:t> Ways to witness</a:t>
            </a:r>
            <a:endParaRPr lang="en-US" sz="1600" b="0" strike="noStrike" spc="-1">
              <a:latin typeface="Arial"/>
            </a:endParaRPr>
          </a:p>
        </p:txBody>
      </p:sp>
    </p:spTree>
  </p:cSld>
  <p:clrMapOvr>
    <a:masterClrMapping/>
  </p:clrMapOvr>
  <mc:AlternateContent xmlns:mc="http://schemas.openxmlformats.org/markup-compatibility/2006">
    <mc:Choice xmlns:p15="http://schemas.microsoft.com/office/powerpoint/2012/main" xmlns:p14="http://schemas.microsoft.com/office/powerpoint/2010/main" xmlns="" Requires="p14">
      <p:transition spd="slow" p14:dur="2000"/>
    </mc:Choice>
    <mc:Fallback>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0">
          <a:blip r:embed="rId3"/>
          <a:stretch/>
        </a:blipFill>
        <a:effectLst/>
      </p:bgPr>
    </p:bg>
    <p:spTree>
      <p:nvGrpSpPr>
        <p:cNvPr id="1" name=""/>
        <p:cNvGrpSpPr/>
        <p:nvPr/>
      </p:nvGrpSpPr>
      <p:grpSpPr>
        <a:xfrm>
          <a:off x="0" y="0"/>
          <a:ext cx="0" cy="0"/>
          <a:chOff x="0" y="0"/>
          <a:chExt cx="0" cy="0"/>
        </a:xfrm>
      </p:grpSpPr>
      <p:sp>
        <p:nvSpPr>
          <p:cNvPr id="149" name="CustomShape 1"/>
          <p:cNvSpPr/>
          <p:nvPr/>
        </p:nvSpPr>
        <p:spPr>
          <a:xfrm rot="21583200">
            <a:off x="2520" y="5679360"/>
            <a:ext cx="3837960" cy="1031040"/>
          </a:xfrm>
          <a:prstGeom prst="rect">
            <a:avLst/>
          </a:prstGeom>
          <a:gradFill rotWithShape="0">
            <a:gsLst>
              <a:gs pos="0">
                <a:srgbClr val="1C1C1C"/>
              </a:gs>
              <a:gs pos="100000">
                <a:srgbClr val="999999"/>
              </a:gs>
            </a:gsLst>
            <a:lin ang="5400000"/>
          </a:gradFill>
          <a:ln w="0">
            <a:solidFill>
              <a:srgbClr val="FF6600"/>
            </a:solidFill>
          </a:ln>
        </p:spPr>
        <p:style>
          <a:lnRef idx="0">
            <a:scrgbClr r="0" g="0" b="0"/>
          </a:lnRef>
          <a:fillRef idx="0">
            <a:scrgbClr r="0" g="0" b="0"/>
          </a:fillRef>
          <a:effectRef idx="0">
            <a:scrgbClr r="0" g="0" b="0"/>
          </a:effectRef>
          <a:fontRef idx="minor"/>
        </p:style>
      </p:sp>
      <p:sp>
        <p:nvSpPr>
          <p:cNvPr id="150" name="TextShape 2"/>
          <p:cNvSpPr txBox="1"/>
          <p:nvPr/>
        </p:nvSpPr>
        <p:spPr>
          <a:xfrm>
            <a:off x="1371600" y="7179120"/>
            <a:ext cx="8686800" cy="318960"/>
          </a:xfrm>
          <a:prstGeom prst="rect">
            <a:avLst/>
          </a:prstGeom>
          <a:noFill/>
          <a:ln w="0">
            <a:noFill/>
          </a:ln>
        </p:spPr>
        <p:txBody>
          <a:bodyPr lIns="90000" tIns="45000" rIns="90000" bIns="45000">
            <a:noAutofit/>
          </a:bodyPr>
          <a:lstStyle/>
          <a:p>
            <a:pPr algn="r"/>
            <a:r>
              <a:rPr lang="en-US" sz="1600" b="1" i="1" strike="noStrike" spc="-1">
                <a:solidFill>
                  <a:srgbClr val="FFFFFF"/>
                </a:solidFill>
                <a:latin typeface="Arial"/>
              </a:rPr>
              <a:t>Than</a:t>
            </a:r>
            <a:r>
              <a:rPr lang="en-US" sz="1600" b="1" i="1" strike="noStrike" spc="-1">
                <a:solidFill>
                  <a:srgbClr val="000000"/>
                </a:solidFill>
                <a:latin typeface="Arial"/>
              </a:rPr>
              <a:t>k</a:t>
            </a:r>
            <a:r>
              <a:rPr lang="en-US" sz="1600" b="1" i="1" strike="noStrike" spc="-1">
                <a:solidFill>
                  <a:srgbClr val="FFFFFF"/>
                </a:solidFill>
                <a:latin typeface="Arial"/>
              </a:rPr>
              <a:t>sgiv</a:t>
            </a:r>
            <a:r>
              <a:rPr lang="en-US" sz="1600" b="1" i="1" strike="noStrike" spc="-1">
                <a:solidFill>
                  <a:srgbClr val="000000"/>
                </a:solidFill>
                <a:latin typeface="Arial"/>
              </a:rPr>
              <a:t>ing P</a:t>
            </a:r>
            <a:r>
              <a:rPr lang="en-US" sz="1600" b="1" i="1" strike="noStrike" spc="-1">
                <a:solidFill>
                  <a:srgbClr val="FFFFFF"/>
                </a:solidFill>
                <a:latin typeface="Arial"/>
              </a:rPr>
              <a:t>r</a:t>
            </a:r>
            <a:r>
              <a:rPr lang="en-US" sz="1600" b="1" i="1" strike="noStrike" spc="-1">
                <a:solidFill>
                  <a:srgbClr val="000000"/>
                </a:solidFill>
                <a:latin typeface="Arial"/>
              </a:rPr>
              <a:t>aye</a:t>
            </a:r>
            <a:r>
              <a:rPr lang="en-US" sz="1600" b="1" i="1" strike="noStrike" spc="-1">
                <a:solidFill>
                  <a:srgbClr val="FFFFFF"/>
                </a:solidFill>
                <a:latin typeface="Arial"/>
              </a:rPr>
              <a:t>r – by Norman Rockwell</a:t>
            </a:r>
            <a:endParaRPr lang="en-US" sz="1600" b="0" strike="noStrike" spc="-1">
              <a:latin typeface="Arial"/>
            </a:endParaRPr>
          </a:p>
        </p:txBody>
      </p:sp>
      <p:sp>
        <p:nvSpPr>
          <p:cNvPr id="151" name="TextShape 3"/>
          <p:cNvSpPr txBox="1"/>
          <p:nvPr/>
        </p:nvSpPr>
        <p:spPr>
          <a:xfrm rot="58200">
            <a:off x="692640" y="5362560"/>
            <a:ext cx="3774600" cy="1633320"/>
          </a:xfrm>
          <a:prstGeom prst="rect">
            <a:avLst/>
          </a:prstGeom>
          <a:noFill/>
          <a:ln w="0">
            <a:noFill/>
          </a:ln>
        </p:spPr>
        <p:txBody>
          <a:bodyPr lIns="0" tIns="0" rIns="0" bIns="0" anchor="ctr">
            <a:normAutofit/>
          </a:bodyPr>
          <a:lstStyle/>
          <a:p>
            <a:pPr algn="ctr"/>
            <a:r>
              <a:rPr lang="en-US" sz="4800" b="1" i="1" strike="noStrike" spc="-1">
                <a:solidFill>
                  <a:srgbClr val="FFFFFF"/>
                </a:solidFill>
                <a:latin typeface="Arial"/>
              </a:rPr>
              <a:t>Pray in Public</a:t>
            </a:r>
            <a:endParaRPr lang="en-US" sz="4800" b="0" strike="noStrike" spc="-1">
              <a:latin typeface="Arial"/>
            </a:endParaRPr>
          </a:p>
        </p:txBody>
      </p:sp>
      <p:sp>
        <p:nvSpPr>
          <p:cNvPr id="152" name="TextShape 4"/>
          <p:cNvSpPr txBox="1"/>
          <p:nvPr/>
        </p:nvSpPr>
        <p:spPr>
          <a:xfrm>
            <a:off x="0" y="0"/>
            <a:ext cx="8686800" cy="318960"/>
          </a:xfrm>
          <a:prstGeom prst="rect">
            <a:avLst/>
          </a:prstGeom>
          <a:noFill/>
          <a:ln w="0">
            <a:noFill/>
          </a:ln>
        </p:spPr>
        <p:txBody>
          <a:bodyPr lIns="90000" tIns="45000" rIns="90000" bIns="45000">
            <a:noAutofit/>
          </a:bodyPr>
          <a:lstStyle/>
          <a:p>
            <a:r>
              <a:rPr lang="en-US" sz="1600" b="1" i="1" strike="noStrike" spc="-1">
                <a:solidFill>
                  <a:srgbClr val="000000"/>
                </a:solidFill>
                <a:latin typeface="Arial"/>
              </a:rPr>
              <a:t>EXT</a:t>
            </a:r>
            <a:r>
              <a:rPr lang="en-US" sz="1600" b="1" i="1" strike="noStrike" spc="-1">
                <a:solidFill>
                  <a:srgbClr val="FFFFFF"/>
                </a:solidFill>
                <a:latin typeface="Arial"/>
              </a:rPr>
              <a:t>RA</a:t>
            </a:r>
            <a:r>
              <a:rPr lang="en-US" sz="1600" b="0" i="1" strike="noStrike" spc="-1">
                <a:solidFill>
                  <a:srgbClr val="FFFFFF"/>
                </a:solidFill>
                <a:latin typeface="Arial"/>
              </a:rPr>
              <a:t> Ways to witness</a:t>
            </a:r>
            <a:endParaRPr lang="en-US" sz="1600" b="0" strike="noStrike" spc="-1">
              <a:latin typeface="Arial"/>
            </a:endParaRPr>
          </a:p>
        </p:txBody>
      </p:sp>
    </p:spTree>
  </p:cSld>
  <p:clrMapOvr>
    <a:masterClrMapping/>
  </p:clrMapOvr>
  <mc:AlternateContent xmlns:mc="http://schemas.openxmlformats.org/markup-compatibility/2006">
    <mc:Choice xmlns:p15="http://schemas.microsoft.com/office/powerpoint/2012/main" xmlns:p14="http://schemas.microsoft.com/office/powerpoint/2010/main" xmlns="" Requires="p14">
      <p:transition spd="slow" p14:dur="2000"/>
    </mc:Choice>
    <mc:Fallback>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0">
          <a:blip r:embed="rId3"/>
          <a:stretch/>
        </a:blipFill>
        <a:effectLst/>
      </p:bgPr>
    </p:bg>
    <p:spTree>
      <p:nvGrpSpPr>
        <p:cNvPr id="1" name=""/>
        <p:cNvGrpSpPr/>
        <p:nvPr/>
      </p:nvGrpSpPr>
      <p:grpSpPr>
        <a:xfrm>
          <a:off x="0" y="0"/>
          <a:ext cx="0" cy="0"/>
          <a:chOff x="0" y="0"/>
          <a:chExt cx="0" cy="0"/>
        </a:xfrm>
      </p:grpSpPr>
      <p:pic>
        <p:nvPicPr>
          <p:cNvPr id="153" name="Picture 152"/>
          <p:cNvPicPr/>
          <p:nvPr/>
        </p:nvPicPr>
        <p:blipFill>
          <a:blip r:embed="rId4"/>
          <a:stretch/>
        </p:blipFill>
        <p:spPr>
          <a:xfrm>
            <a:off x="1025280" y="365760"/>
            <a:ext cx="8210160" cy="5343120"/>
          </a:xfrm>
          <a:prstGeom prst="rect">
            <a:avLst/>
          </a:prstGeom>
          <a:ln w="0">
            <a:noFill/>
          </a:ln>
        </p:spPr>
      </p:pic>
      <p:sp>
        <p:nvSpPr>
          <p:cNvPr id="154" name="CustomShape 1"/>
          <p:cNvSpPr/>
          <p:nvPr/>
        </p:nvSpPr>
        <p:spPr>
          <a:xfrm rot="21583200">
            <a:off x="2520" y="5678640"/>
            <a:ext cx="4112280" cy="1031040"/>
          </a:xfrm>
          <a:prstGeom prst="rect">
            <a:avLst/>
          </a:prstGeom>
          <a:gradFill rotWithShape="0">
            <a:gsLst>
              <a:gs pos="0">
                <a:srgbClr val="1C1C1C"/>
              </a:gs>
              <a:gs pos="100000">
                <a:srgbClr val="999999"/>
              </a:gs>
            </a:gsLst>
            <a:lin ang="5400000"/>
          </a:gradFill>
          <a:ln w="0">
            <a:solidFill>
              <a:srgbClr val="FF6600"/>
            </a:solidFill>
          </a:ln>
        </p:spPr>
        <p:style>
          <a:lnRef idx="0">
            <a:scrgbClr r="0" g="0" b="0"/>
          </a:lnRef>
          <a:fillRef idx="0">
            <a:scrgbClr r="0" g="0" b="0"/>
          </a:fillRef>
          <a:effectRef idx="0">
            <a:scrgbClr r="0" g="0" b="0"/>
          </a:effectRef>
          <a:fontRef idx="minor"/>
        </p:style>
      </p:sp>
      <p:sp>
        <p:nvSpPr>
          <p:cNvPr id="155" name="TextShape 2"/>
          <p:cNvSpPr txBox="1"/>
          <p:nvPr/>
        </p:nvSpPr>
        <p:spPr>
          <a:xfrm>
            <a:off x="1371600" y="7179120"/>
            <a:ext cx="8686800" cy="318960"/>
          </a:xfrm>
          <a:prstGeom prst="rect">
            <a:avLst/>
          </a:prstGeom>
          <a:noFill/>
          <a:ln w="0">
            <a:noFill/>
          </a:ln>
        </p:spPr>
        <p:txBody>
          <a:bodyPr lIns="90000" tIns="45000" rIns="90000" bIns="45000">
            <a:noAutofit/>
          </a:bodyPr>
          <a:lstStyle/>
          <a:p>
            <a:pPr algn="r"/>
            <a:r>
              <a:rPr lang="en-US" sz="1600" b="1" i="1" strike="noStrike" spc="-1">
                <a:solidFill>
                  <a:srgbClr val="FFFFFF"/>
                </a:solidFill>
                <a:latin typeface="Arial"/>
              </a:rPr>
              <a:t>- It can’t be read if it isn’t written.   Impact the algorithms for Christ!!!</a:t>
            </a:r>
            <a:endParaRPr lang="en-US" sz="1600" b="0" strike="noStrike" spc="-1">
              <a:latin typeface="Arial"/>
            </a:endParaRPr>
          </a:p>
        </p:txBody>
      </p:sp>
      <p:sp>
        <p:nvSpPr>
          <p:cNvPr id="156" name="TextShape 3"/>
          <p:cNvSpPr txBox="1"/>
          <p:nvPr/>
        </p:nvSpPr>
        <p:spPr>
          <a:xfrm rot="58200">
            <a:off x="692640" y="5362560"/>
            <a:ext cx="3774600" cy="1633320"/>
          </a:xfrm>
          <a:prstGeom prst="rect">
            <a:avLst/>
          </a:prstGeom>
          <a:noFill/>
          <a:ln w="0">
            <a:noFill/>
          </a:ln>
        </p:spPr>
        <p:txBody>
          <a:bodyPr lIns="0" tIns="0" rIns="0" bIns="0" anchor="ctr">
            <a:normAutofit/>
          </a:bodyPr>
          <a:lstStyle/>
          <a:p>
            <a:pPr algn="ctr"/>
            <a:r>
              <a:rPr lang="en-US" sz="4800" b="1" i="1" strike="noStrike" spc="-1">
                <a:solidFill>
                  <a:srgbClr val="FFFFFF"/>
                </a:solidFill>
                <a:latin typeface="Arial"/>
              </a:rPr>
              <a:t>email Signatures</a:t>
            </a:r>
            <a:endParaRPr lang="en-US" sz="4800" b="0" strike="noStrike" spc="-1">
              <a:latin typeface="Arial"/>
            </a:endParaRPr>
          </a:p>
        </p:txBody>
      </p:sp>
      <p:sp>
        <p:nvSpPr>
          <p:cNvPr id="157" name="TextShape 4"/>
          <p:cNvSpPr txBox="1"/>
          <p:nvPr/>
        </p:nvSpPr>
        <p:spPr>
          <a:xfrm>
            <a:off x="0" y="0"/>
            <a:ext cx="8686800" cy="318960"/>
          </a:xfrm>
          <a:prstGeom prst="rect">
            <a:avLst/>
          </a:prstGeom>
          <a:noFill/>
          <a:ln w="0">
            <a:noFill/>
          </a:ln>
        </p:spPr>
        <p:txBody>
          <a:bodyPr lIns="90000" tIns="45000" rIns="90000" bIns="45000">
            <a:noAutofit/>
          </a:bodyPr>
          <a:lstStyle/>
          <a:p>
            <a:r>
              <a:rPr lang="en-US" sz="1600" b="1" i="1" strike="noStrike" spc="-1">
                <a:solidFill>
                  <a:srgbClr val="FFFFFF"/>
                </a:solidFill>
                <a:latin typeface="Arial"/>
              </a:rPr>
              <a:t>EXTR</a:t>
            </a:r>
            <a:r>
              <a:rPr lang="en-US" sz="1600" b="1" i="1" strike="noStrike" spc="-1">
                <a:solidFill>
                  <a:srgbClr val="000000"/>
                </a:solidFill>
                <a:latin typeface="Arial"/>
              </a:rPr>
              <a:t>A</a:t>
            </a:r>
            <a:r>
              <a:rPr lang="en-US" sz="1600" b="0" i="1" strike="noStrike" spc="-1">
                <a:solidFill>
                  <a:srgbClr val="000000"/>
                </a:solidFill>
                <a:latin typeface="Arial"/>
              </a:rPr>
              <a:t> Ways to witness</a:t>
            </a:r>
            <a:endParaRPr lang="en-US" sz="1600" b="0" strike="noStrike" spc="-1">
              <a:latin typeface="Arial"/>
            </a:endParaRPr>
          </a:p>
        </p:txBody>
      </p:sp>
    </p:spTree>
  </p:cSld>
  <p:clrMapOvr>
    <a:masterClrMapping/>
  </p:clrMapOvr>
  <mc:AlternateContent xmlns:mc="http://schemas.openxmlformats.org/markup-compatibility/2006">
    <mc:Choice xmlns:p15="http://schemas.microsoft.com/office/powerpoint/2012/main" xmlns:p14="http://schemas.microsoft.com/office/powerpoint/2010/main" xmlns="" Requires="p14">
      <p:transition spd="slow" p14:dur="2000"/>
    </mc:Choice>
    <mc:Fallback>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0">
          <a:blip r:embed="rId3"/>
          <a:stretch/>
        </a:blipFill>
        <a:effectLst/>
      </p:bgPr>
    </p:bg>
    <p:spTree>
      <p:nvGrpSpPr>
        <p:cNvPr id="1" name=""/>
        <p:cNvGrpSpPr/>
        <p:nvPr/>
      </p:nvGrpSpPr>
      <p:grpSpPr>
        <a:xfrm>
          <a:off x="0" y="0"/>
          <a:ext cx="0" cy="0"/>
          <a:chOff x="0" y="0"/>
          <a:chExt cx="0" cy="0"/>
        </a:xfrm>
      </p:grpSpPr>
      <p:pic>
        <p:nvPicPr>
          <p:cNvPr id="158" name="Picture 157"/>
          <p:cNvPicPr/>
          <p:nvPr/>
        </p:nvPicPr>
        <p:blipFill>
          <a:blip r:embed="rId4"/>
          <a:stretch/>
        </p:blipFill>
        <p:spPr>
          <a:xfrm>
            <a:off x="1025280" y="365760"/>
            <a:ext cx="8210160" cy="5343120"/>
          </a:xfrm>
          <a:prstGeom prst="rect">
            <a:avLst/>
          </a:prstGeom>
          <a:ln w="0">
            <a:noFill/>
          </a:ln>
        </p:spPr>
      </p:pic>
      <p:sp>
        <p:nvSpPr>
          <p:cNvPr id="159" name="CustomShape 1"/>
          <p:cNvSpPr/>
          <p:nvPr/>
        </p:nvSpPr>
        <p:spPr>
          <a:xfrm rot="21583200">
            <a:off x="2520" y="5678640"/>
            <a:ext cx="4112280" cy="1031040"/>
          </a:xfrm>
          <a:prstGeom prst="rect">
            <a:avLst/>
          </a:prstGeom>
          <a:gradFill rotWithShape="0">
            <a:gsLst>
              <a:gs pos="0">
                <a:srgbClr val="1C1C1C"/>
              </a:gs>
              <a:gs pos="100000">
                <a:srgbClr val="999999"/>
              </a:gs>
            </a:gsLst>
            <a:lin ang="5400000"/>
          </a:gradFill>
          <a:ln w="0">
            <a:solidFill>
              <a:srgbClr val="FF6600"/>
            </a:solidFill>
          </a:ln>
        </p:spPr>
        <p:style>
          <a:lnRef idx="0">
            <a:scrgbClr r="0" g="0" b="0"/>
          </a:lnRef>
          <a:fillRef idx="0">
            <a:scrgbClr r="0" g="0" b="0"/>
          </a:fillRef>
          <a:effectRef idx="0">
            <a:scrgbClr r="0" g="0" b="0"/>
          </a:effectRef>
          <a:fontRef idx="minor"/>
        </p:style>
      </p:sp>
      <p:sp>
        <p:nvSpPr>
          <p:cNvPr id="160" name="TextShape 2"/>
          <p:cNvSpPr txBox="1"/>
          <p:nvPr/>
        </p:nvSpPr>
        <p:spPr>
          <a:xfrm>
            <a:off x="1371600" y="7179120"/>
            <a:ext cx="8686800" cy="318960"/>
          </a:xfrm>
          <a:prstGeom prst="rect">
            <a:avLst/>
          </a:prstGeom>
          <a:noFill/>
          <a:ln w="0">
            <a:noFill/>
          </a:ln>
        </p:spPr>
        <p:txBody>
          <a:bodyPr lIns="90000" tIns="45000" rIns="90000" bIns="45000">
            <a:noAutofit/>
          </a:bodyPr>
          <a:lstStyle/>
          <a:p>
            <a:pPr algn="r"/>
            <a:r>
              <a:rPr lang="en-US" sz="1600" b="1" i="1" strike="noStrike" spc="-1">
                <a:solidFill>
                  <a:srgbClr val="FFFFFF"/>
                </a:solidFill>
                <a:latin typeface="Arial"/>
              </a:rPr>
              <a:t>- It can’t be read if it isn’t written.   Impact the algorithms for Christ!!!</a:t>
            </a:r>
            <a:endParaRPr lang="en-US" sz="1600" b="0" strike="noStrike" spc="-1">
              <a:latin typeface="Arial"/>
            </a:endParaRPr>
          </a:p>
        </p:txBody>
      </p:sp>
      <p:sp>
        <p:nvSpPr>
          <p:cNvPr id="161" name="TextShape 3"/>
          <p:cNvSpPr txBox="1"/>
          <p:nvPr/>
        </p:nvSpPr>
        <p:spPr>
          <a:xfrm rot="58200">
            <a:off x="692640" y="5362560"/>
            <a:ext cx="3774600" cy="1633320"/>
          </a:xfrm>
          <a:prstGeom prst="rect">
            <a:avLst/>
          </a:prstGeom>
          <a:noFill/>
          <a:ln w="0">
            <a:noFill/>
          </a:ln>
        </p:spPr>
        <p:txBody>
          <a:bodyPr lIns="0" tIns="0" rIns="0" bIns="0" anchor="ctr">
            <a:normAutofit/>
          </a:bodyPr>
          <a:lstStyle/>
          <a:p>
            <a:pPr algn="ctr"/>
            <a:r>
              <a:rPr lang="en-US" sz="4800" b="1" i="1" strike="noStrike" spc="-1">
                <a:solidFill>
                  <a:srgbClr val="FFFFFF"/>
                </a:solidFill>
                <a:latin typeface="Arial"/>
              </a:rPr>
              <a:t>email Signatures</a:t>
            </a:r>
            <a:endParaRPr lang="en-US" sz="4800" b="0" strike="noStrike" spc="-1">
              <a:latin typeface="Arial"/>
            </a:endParaRPr>
          </a:p>
        </p:txBody>
      </p:sp>
      <p:sp>
        <p:nvSpPr>
          <p:cNvPr id="162" name="TextShape 4"/>
          <p:cNvSpPr txBox="1"/>
          <p:nvPr/>
        </p:nvSpPr>
        <p:spPr>
          <a:xfrm>
            <a:off x="0" y="0"/>
            <a:ext cx="8686800" cy="318960"/>
          </a:xfrm>
          <a:prstGeom prst="rect">
            <a:avLst/>
          </a:prstGeom>
          <a:noFill/>
          <a:ln w="0">
            <a:noFill/>
          </a:ln>
        </p:spPr>
        <p:txBody>
          <a:bodyPr lIns="90000" tIns="45000" rIns="90000" bIns="45000">
            <a:noAutofit/>
          </a:bodyPr>
          <a:lstStyle/>
          <a:p>
            <a:r>
              <a:rPr lang="en-US" sz="1600" b="1" i="1" strike="noStrike" spc="-1">
                <a:solidFill>
                  <a:srgbClr val="FFFFFF"/>
                </a:solidFill>
                <a:latin typeface="Arial"/>
              </a:rPr>
              <a:t>EXTR</a:t>
            </a:r>
            <a:r>
              <a:rPr lang="en-US" sz="1600" b="1" i="1" strike="noStrike" spc="-1">
                <a:solidFill>
                  <a:srgbClr val="000000"/>
                </a:solidFill>
                <a:latin typeface="Arial"/>
              </a:rPr>
              <a:t>A</a:t>
            </a:r>
            <a:r>
              <a:rPr lang="en-US" sz="1600" b="0" i="1" strike="noStrike" spc="-1">
                <a:solidFill>
                  <a:srgbClr val="000000"/>
                </a:solidFill>
                <a:latin typeface="Arial"/>
              </a:rPr>
              <a:t> Ways to witness</a:t>
            </a:r>
            <a:endParaRPr lang="en-US" sz="1600" b="0" strike="noStrike" spc="-1">
              <a:latin typeface="Arial"/>
            </a:endParaRPr>
          </a:p>
        </p:txBody>
      </p:sp>
    </p:spTree>
  </p:cSld>
  <p:clrMapOvr>
    <a:masterClrMapping/>
  </p:clrMapOvr>
  <mc:AlternateContent xmlns:mc="http://schemas.openxmlformats.org/markup-compatibility/2006">
    <mc:Choice xmlns:p15="http://schemas.microsoft.com/office/powerpoint/2012/main" xmlns:p14="http://schemas.microsoft.com/office/powerpoint/2010/main" xmlns="" Requires="p14">
      <p:transition spd="slow" p14:dur="2000"/>
    </mc:Choice>
    <mc:Fallback>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0">
          <a:blip r:embed="rId3"/>
          <a:stretch/>
        </a:blipFill>
        <a:effectLst/>
      </p:bgPr>
    </p:bg>
    <p:spTree>
      <p:nvGrpSpPr>
        <p:cNvPr id="1" name=""/>
        <p:cNvGrpSpPr/>
        <p:nvPr/>
      </p:nvGrpSpPr>
      <p:grpSpPr>
        <a:xfrm>
          <a:off x="0" y="0"/>
          <a:ext cx="0" cy="0"/>
          <a:chOff x="0" y="0"/>
          <a:chExt cx="0" cy="0"/>
        </a:xfrm>
      </p:grpSpPr>
      <p:sp>
        <p:nvSpPr>
          <p:cNvPr id="163" name="CustomShape 1"/>
          <p:cNvSpPr/>
          <p:nvPr/>
        </p:nvSpPr>
        <p:spPr>
          <a:xfrm rot="21583200">
            <a:off x="-95400" y="2621160"/>
            <a:ext cx="10171800" cy="1559160"/>
          </a:xfrm>
          <a:prstGeom prst="rect">
            <a:avLst/>
          </a:prstGeom>
          <a:gradFill rotWithShape="0">
            <a:gsLst>
              <a:gs pos="0">
                <a:srgbClr val="1C1C1C"/>
              </a:gs>
              <a:gs pos="100000">
                <a:srgbClr val="999999"/>
              </a:gs>
            </a:gsLst>
            <a:lin ang="5400000"/>
          </a:gradFill>
          <a:ln w="0">
            <a:solidFill>
              <a:srgbClr val="FF6600"/>
            </a:solidFill>
          </a:ln>
        </p:spPr>
        <p:style>
          <a:lnRef idx="0">
            <a:scrgbClr r="0" g="0" b="0"/>
          </a:lnRef>
          <a:fillRef idx="0">
            <a:scrgbClr r="0" g="0" b="0"/>
          </a:fillRef>
          <a:effectRef idx="0">
            <a:scrgbClr r="0" g="0" b="0"/>
          </a:effectRef>
          <a:fontRef idx="minor"/>
        </p:style>
      </p:sp>
      <p:pic>
        <p:nvPicPr>
          <p:cNvPr id="164" name="Picture 163"/>
          <p:cNvPicPr/>
          <p:nvPr/>
        </p:nvPicPr>
        <p:blipFill>
          <a:blip r:embed="rId4"/>
          <a:stretch/>
        </p:blipFill>
        <p:spPr>
          <a:xfrm>
            <a:off x="5669280" y="2194560"/>
            <a:ext cx="2011680" cy="2518920"/>
          </a:xfrm>
          <a:prstGeom prst="rect">
            <a:avLst/>
          </a:prstGeom>
          <a:ln w="0">
            <a:noFill/>
          </a:ln>
        </p:spPr>
      </p:pic>
      <p:sp>
        <p:nvSpPr>
          <p:cNvPr id="165" name="TextShape 2"/>
          <p:cNvSpPr txBox="1"/>
          <p:nvPr/>
        </p:nvSpPr>
        <p:spPr>
          <a:xfrm>
            <a:off x="822960" y="6949440"/>
            <a:ext cx="8686800" cy="318960"/>
          </a:xfrm>
          <a:prstGeom prst="rect">
            <a:avLst/>
          </a:prstGeom>
          <a:noFill/>
          <a:ln w="0">
            <a:noFill/>
          </a:ln>
        </p:spPr>
        <p:txBody>
          <a:bodyPr lIns="90000" tIns="45000" rIns="90000" bIns="45000">
            <a:noAutofit/>
          </a:bodyPr>
          <a:lstStyle/>
          <a:p>
            <a:pPr algn="r"/>
            <a:r>
              <a:rPr lang="en-US" sz="1600" b="1" i="1" strike="noStrike" spc="-1">
                <a:solidFill>
                  <a:srgbClr val="FFFFFF"/>
                </a:solidFill>
                <a:latin typeface="Arial"/>
              </a:rPr>
              <a:t>People are walking billboards anymore, PAYING to advertise for companies!!!</a:t>
            </a:r>
            <a:endParaRPr lang="en-US" sz="1600" b="0" strike="noStrike" spc="-1">
              <a:latin typeface="Arial"/>
            </a:endParaRPr>
          </a:p>
        </p:txBody>
      </p:sp>
      <p:sp>
        <p:nvSpPr>
          <p:cNvPr id="166" name="TextShape 3"/>
          <p:cNvSpPr txBox="1"/>
          <p:nvPr/>
        </p:nvSpPr>
        <p:spPr>
          <a:xfrm>
            <a:off x="0" y="108000"/>
            <a:ext cx="8686800" cy="318960"/>
          </a:xfrm>
          <a:prstGeom prst="rect">
            <a:avLst/>
          </a:prstGeom>
          <a:noFill/>
          <a:ln w="0">
            <a:noFill/>
          </a:ln>
        </p:spPr>
        <p:txBody>
          <a:bodyPr lIns="90000" tIns="45000" rIns="90000" bIns="45000">
            <a:noAutofit/>
          </a:bodyPr>
          <a:lstStyle/>
          <a:p>
            <a:r>
              <a:rPr lang="en-US" sz="1600" b="1" i="1" strike="noStrike" spc="-1">
                <a:solidFill>
                  <a:srgbClr val="000000"/>
                </a:solidFill>
                <a:latin typeface="Arial"/>
              </a:rPr>
              <a:t>EXTR</a:t>
            </a:r>
            <a:r>
              <a:rPr lang="en-US" sz="1600" b="1" i="1" strike="noStrike" spc="-1">
                <a:solidFill>
                  <a:srgbClr val="FFFFFF"/>
                </a:solidFill>
                <a:latin typeface="Arial"/>
              </a:rPr>
              <a:t>A</a:t>
            </a:r>
            <a:r>
              <a:rPr lang="en-US" sz="1600" b="0" i="1" strike="noStrike" spc="-1">
                <a:solidFill>
                  <a:srgbClr val="000000"/>
                </a:solidFill>
                <a:latin typeface="Arial"/>
              </a:rPr>
              <a:t> </a:t>
            </a:r>
            <a:r>
              <a:rPr lang="en-US" sz="1600" b="0" i="1" strike="noStrike" spc="-1">
                <a:solidFill>
                  <a:srgbClr val="FFFFFF"/>
                </a:solidFill>
                <a:latin typeface="Arial"/>
              </a:rPr>
              <a:t>Ways to witness</a:t>
            </a:r>
            <a:endParaRPr lang="en-US" sz="1600" b="0" strike="noStrike" spc="-1">
              <a:latin typeface="Arial"/>
            </a:endParaRPr>
          </a:p>
        </p:txBody>
      </p:sp>
      <p:pic>
        <p:nvPicPr>
          <p:cNvPr id="167" name="Picture 166"/>
          <p:cNvPicPr/>
          <p:nvPr/>
        </p:nvPicPr>
        <p:blipFill>
          <a:blip r:embed="rId5"/>
          <a:stretch/>
        </p:blipFill>
        <p:spPr>
          <a:xfrm>
            <a:off x="365760" y="1983240"/>
            <a:ext cx="2863080" cy="2863080"/>
          </a:xfrm>
          <a:prstGeom prst="rect">
            <a:avLst/>
          </a:prstGeom>
          <a:ln w="0">
            <a:noFill/>
          </a:ln>
        </p:spPr>
      </p:pic>
      <p:pic>
        <p:nvPicPr>
          <p:cNvPr id="168" name="Picture 167"/>
          <p:cNvPicPr/>
          <p:nvPr/>
        </p:nvPicPr>
        <p:blipFill>
          <a:blip r:embed="rId6"/>
          <a:stretch/>
        </p:blipFill>
        <p:spPr>
          <a:xfrm>
            <a:off x="7132320" y="2286000"/>
            <a:ext cx="2665800" cy="2665800"/>
          </a:xfrm>
          <a:prstGeom prst="rect">
            <a:avLst/>
          </a:prstGeom>
          <a:ln w="0">
            <a:noFill/>
          </a:ln>
        </p:spPr>
      </p:pic>
      <p:pic>
        <p:nvPicPr>
          <p:cNvPr id="169" name="Picture 168"/>
          <p:cNvPicPr/>
          <p:nvPr/>
        </p:nvPicPr>
        <p:blipFill>
          <a:blip r:embed="rId7"/>
          <a:stretch/>
        </p:blipFill>
        <p:spPr>
          <a:xfrm>
            <a:off x="1371600" y="595440"/>
            <a:ext cx="5713920" cy="5713920"/>
          </a:xfrm>
          <a:prstGeom prst="rect">
            <a:avLst/>
          </a:prstGeom>
          <a:ln w="0">
            <a:noFill/>
          </a:ln>
        </p:spPr>
      </p:pic>
      <p:sp>
        <p:nvSpPr>
          <p:cNvPr id="170" name="TextShape 4"/>
          <p:cNvSpPr txBox="1"/>
          <p:nvPr/>
        </p:nvSpPr>
        <p:spPr>
          <a:xfrm rot="58200">
            <a:off x="692640" y="5362560"/>
            <a:ext cx="3774600" cy="1633320"/>
          </a:xfrm>
          <a:prstGeom prst="rect">
            <a:avLst/>
          </a:prstGeom>
          <a:noFill/>
          <a:ln w="0">
            <a:noFill/>
          </a:ln>
        </p:spPr>
        <p:txBody>
          <a:bodyPr lIns="0" tIns="0" rIns="0" bIns="0" anchor="ctr">
            <a:normAutofit/>
          </a:bodyPr>
          <a:lstStyle/>
          <a:p>
            <a:pPr algn="ctr"/>
            <a:r>
              <a:rPr lang="en-US" sz="4800" b="1" i="1" strike="noStrike" spc="-1">
                <a:solidFill>
                  <a:srgbClr val="FFFFFF"/>
                </a:solidFill>
                <a:latin typeface="Arial"/>
              </a:rPr>
              <a:t>Clothing</a:t>
            </a:r>
            <a:endParaRPr lang="en-US" sz="4800" b="0" strike="noStrike" spc="-1">
              <a:latin typeface="Arial"/>
            </a:endParaRPr>
          </a:p>
        </p:txBody>
      </p:sp>
    </p:spTree>
  </p:cSld>
  <p:clrMapOvr>
    <a:masterClrMapping/>
  </p:clrMapOvr>
  <mc:AlternateContent xmlns:mc="http://schemas.openxmlformats.org/markup-compatibility/2006">
    <mc:Choice xmlns:p15="http://schemas.microsoft.com/office/powerpoint/2012/main" xmlns:p14="http://schemas.microsoft.com/office/powerpoint/2010/main" xmlns="" Requires="p14">
      <p:transition spd="slow" p14:dur="2000"/>
    </mc:Choice>
    <mc:Fallback>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CustomShape 1"/>
          <p:cNvSpPr/>
          <p:nvPr/>
        </p:nvSpPr>
        <p:spPr>
          <a:xfrm rot="21583200">
            <a:off x="2520" y="5678640"/>
            <a:ext cx="4112280" cy="1031040"/>
          </a:xfrm>
          <a:prstGeom prst="rect">
            <a:avLst/>
          </a:prstGeom>
          <a:gradFill rotWithShape="0">
            <a:gsLst>
              <a:gs pos="0">
                <a:srgbClr val="1C1C1C"/>
              </a:gs>
              <a:gs pos="100000">
                <a:srgbClr val="999999"/>
              </a:gs>
            </a:gsLst>
            <a:lin ang="5400000"/>
          </a:gradFill>
          <a:ln w="0">
            <a:solidFill>
              <a:srgbClr val="FF6600"/>
            </a:solidFill>
          </a:ln>
        </p:spPr>
        <p:style>
          <a:lnRef idx="0">
            <a:scrgbClr r="0" g="0" b="0"/>
          </a:lnRef>
          <a:fillRef idx="0">
            <a:scrgbClr r="0" g="0" b="0"/>
          </a:fillRef>
          <a:effectRef idx="0">
            <a:scrgbClr r="0" g="0" b="0"/>
          </a:effectRef>
          <a:fontRef idx="minor"/>
        </p:style>
      </p:sp>
      <p:sp>
        <p:nvSpPr>
          <p:cNvPr id="172" name="CustomShape 2"/>
          <p:cNvSpPr/>
          <p:nvPr/>
        </p:nvSpPr>
        <p:spPr>
          <a:xfrm rot="21428400">
            <a:off x="518040" y="1605600"/>
            <a:ext cx="4962600" cy="3566160"/>
          </a:xfrm>
          <a:prstGeom prst="rect">
            <a:avLst/>
          </a:prstGeom>
          <a:solidFill>
            <a:srgbClr val="336666"/>
          </a:solidFill>
          <a:ln w="0">
            <a:solidFill>
              <a:srgbClr val="3465AF"/>
            </a:solidFill>
          </a:ln>
        </p:spPr>
        <p:style>
          <a:lnRef idx="0">
            <a:scrgbClr r="0" g="0" b="0"/>
          </a:lnRef>
          <a:fillRef idx="0">
            <a:scrgbClr r="0" g="0" b="0"/>
          </a:fillRef>
          <a:effectRef idx="0">
            <a:scrgbClr r="0" g="0" b="0"/>
          </a:effectRef>
          <a:fontRef idx="minor"/>
        </p:style>
      </p:sp>
      <p:sp>
        <p:nvSpPr>
          <p:cNvPr id="173" name="CustomShape 3"/>
          <p:cNvSpPr/>
          <p:nvPr/>
        </p:nvSpPr>
        <p:spPr>
          <a:xfrm rot="310200">
            <a:off x="4377600" y="2032200"/>
            <a:ext cx="5433120" cy="4006800"/>
          </a:xfrm>
          <a:prstGeom prst="rect">
            <a:avLst/>
          </a:prstGeom>
          <a:solidFill>
            <a:srgbClr val="666633"/>
          </a:solidFill>
          <a:ln w="0">
            <a:solidFill>
              <a:srgbClr val="3465AF"/>
            </a:solidFill>
          </a:ln>
        </p:spPr>
        <p:style>
          <a:lnRef idx="0">
            <a:scrgbClr r="0" g="0" b="0"/>
          </a:lnRef>
          <a:fillRef idx="0">
            <a:scrgbClr r="0" g="0" b="0"/>
          </a:fillRef>
          <a:effectRef idx="0">
            <a:scrgbClr r="0" g="0" b="0"/>
          </a:effectRef>
          <a:fontRef idx="minor"/>
        </p:style>
      </p:sp>
      <p:sp>
        <p:nvSpPr>
          <p:cNvPr id="174" name="TextShape 4"/>
          <p:cNvSpPr txBox="1"/>
          <p:nvPr/>
        </p:nvSpPr>
        <p:spPr>
          <a:xfrm>
            <a:off x="731520" y="7251120"/>
            <a:ext cx="9326880" cy="541800"/>
          </a:xfrm>
          <a:prstGeom prst="rect">
            <a:avLst/>
          </a:prstGeom>
          <a:noFill/>
          <a:ln w="0">
            <a:noFill/>
          </a:ln>
        </p:spPr>
        <p:txBody>
          <a:bodyPr lIns="90000" tIns="45000" rIns="90000" bIns="45000">
            <a:noAutofit/>
          </a:bodyPr>
          <a:lstStyle/>
          <a:p>
            <a:pPr algn="r"/>
            <a:r>
              <a:rPr lang="en-US" sz="1600" b="1" i="1" strike="noStrike" spc="-1">
                <a:solidFill>
                  <a:srgbClr val="FFFFFF"/>
                </a:solidFill>
                <a:latin typeface="Arial"/>
              </a:rPr>
              <a:t>Change your SSID to something that preaches everytime someone scans for wifi networks</a:t>
            </a:r>
            <a:endParaRPr lang="en-US" sz="1600" b="0" strike="noStrike" spc="-1">
              <a:latin typeface="Arial"/>
            </a:endParaRPr>
          </a:p>
        </p:txBody>
      </p:sp>
      <p:sp>
        <p:nvSpPr>
          <p:cNvPr id="175" name="TextShape 5"/>
          <p:cNvSpPr txBox="1"/>
          <p:nvPr/>
        </p:nvSpPr>
        <p:spPr>
          <a:xfrm rot="58200">
            <a:off x="692640" y="5362560"/>
            <a:ext cx="3774600" cy="1633320"/>
          </a:xfrm>
          <a:prstGeom prst="rect">
            <a:avLst/>
          </a:prstGeom>
          <a:noFill/>
          <a:ln w="0">
            <a:noFill/>
          </a:ln>
        </p:spPr>
        <p:txBody>
          <a:bodyPr lIns="0" tIns="0" rIns="0" bIns="0" anchor="ctr">
            <a:normAutofit/>
          </a:bodyPr>
          <a:lstStyle/>
          <a:p>
            <a:pPr algn="ctr"/>
            <a:r>
              <a:rPr lang="en-US" sz="4800" b="1" i="1" strike="noStrike" spc="-1">
                <a:solidFill>
                  <a:srgbClr val="FFFFFF"/>
                </a:solidFill>
                <a:latin typeface="Arial"/>
              </a:rPr>
              <a:t>WiFi</a:t>
            </a:r>
            <a:endParaRPr lang="en-US" sz="4800" b="0" strike="noStrike" spc="-1">
              <a:latin typeface="Arial"/>
            </a:endParaRPr>
          </a:p>
        </p:txBody>
      </p:sp>
      <p:sp>
        <p:nvSpPr>
          <p:cNvPr id="176" name="TextShape 6"/>
          <p:cNvSpPr txBox="1"/>
          <p:nvPr/>
        </p:nvSpPr>
        <p:spPr>
          <a:xfrm>
            <a:off x="0" y="0"/>
            <a:ext cx="8686800" cy="318960"/>
          </a:xfrm>
          <a:prstGeom prst="rect">
            <a:avLst/>
          </a:prstGeom>
          <a:noFill/>
          <a:ln w="0">
            <a:noFill/>
          </a:ln>
        </p:spPr>
        <p:txBody>
          <a:bodyPr lIns="90000" tIns="45000" rIns="90000" bIns="45000">
            <a:noAutofit/>
          </a:bodyPr>
          <a:lstStyle/>
          <a:p>
            <a:r>
              <a:rPr lang="en-US" sz="1600" b="1" i="1" strike="noStrike" spc="-1">
                <a:solidFill>
                  <a:srgbClr val="FFFFFF"/>
                </a:solidFill>
                <a:latin typeface="Arial"/>
              </a:rPr>
              <a:t>EXTR</a:t>
            </a:r>
            <a:r>
              <a:rPr lang="en-US" sz="1600" b="1" i="1" strike="noStrike" spc="-1">
                <a:solidFill>
                  <a:srgbClr val="000000"/>
                </a:solidFill>
                <a:latin typeface="Arial"/>
              </a:rPr>
              <a:t>A</a:t>
            </a:r>
            <a:r>
              <a:rPr lang="en-US" sz="1600" b="0" i="1" strike="noStrike" spc="-1">
                <a:solidFill>
                  <a:srgbClr val="000000"/>
                </a:solidFill>
                <a:latin typeface="Arial"/>
              </a:rPr>
              <a:t> Ways to witness</a:t>
            </a:r>
            <a:endParaRPr lang="en-US" sz="1600" b="0" strike="noStrike" spc="-1">
              <a:latin typeface="Arial"/>
            </a:endParaRPr>
          </a:p>
        </p:txBody>
      </p:sp>
      <p:pic>
        <p:nvPicPr>
          <p:cNvPr id="177" name="Picture 176"/>
          <p:cNvPicPr/>
          <p:nvPr/>
        </p:nvPicPr>
        <p:blipFill>
          <a:blip r:embed="rId3"/>
          <a:stretch/>
        </p:blipFill>
        <p:spPr>
          <a:xfrm>
            <a:off x="3840480" y="263160"/>
            <a:ext cx="7619760" cy="7143480"/>
          </a:xfrm>
          <a:prstGeom prst="rect">
            <a:avLst/>
          </a:prstGeom>
          <a:ln w="0">
            <a:noFill/>
          </a:ln>
        </p:spPr>
      </p:pic>
      <p:pic>
        <p:nvPicPr>
          <p:cNvPr id="178" name="Picture 177"/>
          <p:cNvPicPr/>
          <p:nvPr/>
        </p:nvPicPr>
        <p:blipFill>
          <a:blip r:embed="rId4"/>
          <a:stretch/>
        </p:blipFill>
        <p:spPr>
          <a:xfrm>
            <a:off x="1371600" y="640080"/>
            <a:ext cx="4228920" cy="3544560"/>
          </a:xfrm>
          <a:prstGeom prst="rect">
            <a:avLst/>
          </a:prstGeom>
          <a:ln w="0">
            <a:noFill/>
          </a:ln>
        </p:spPr>
      </p:pic>
      <p:pic>
        <p:nvPicPr>
          <p:cNvPr id="179" name="Picture 178"/>
          <p:cNvPicPr/>
          <p:nvPr/>
        </p:nvPicPr>
        <p:blipFill>
          <a:blip r:embed="rId5"/>
          <a:stretch/>
        </p:blipFill>
        <p:spPr>
          <a:xfrm rot="21301800">
            <a:off x="222480" y="1205640"/>
            <a:ext cx="2695320" cy="4530960"/>
          </a:xfrm>
          <a:prstGeom prst="rect">
            <a:avLst/>
          </a:prstGeom>
          <a:ln w="0">
            <a:noFill/>
          </a:ln>
        </p:spPr>
      </p:pic>
    </p:spTree>
  </p:cSld>
  <p:clrMapOvr>
    <a:masterClrMapping/>
  </p:clrMapOvr>
  <mc:AlternateContent xmlns:mc="http://schemas.openxmlformats.org/markup-compatibility/2006">
    <mc:Choice xmlns:p15="http://schemas.microsoft.com/office/powerpoint/2012/main" xmlns:p14="http://schemas.microsoft.com/office/powerpoint/2010/main" xmlns="" Requires="p14">
      <p:transition spd="slow" p14:dur="2000"/>
    </mc:Choice>
    <mc:Fallback>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0">
          <a:blip r:embed="rId3"/>
          <a:stretch/>
        </a:blipFill>
        <a:effectLst/>
      </p:bgPr>
    </p:bg>
    <p:spTree>
      <p:nvGrpSpPr>
        <p:cNvPr id="1" name=""/>
        <p:cNvGrpSpPr/>
        <p:nvPr/>
      </p:nvGrpSpPr>
      <p:grpSpPr>
        <a:xfrm>
          <a:off x="0" y="0"/>
          <a:ext cx="0" cy="0"/>
          <a:chOff x="0" y="0"/>
          <a:chExt cx="0" cy="0"/>
        </a:xfrm>
      </p:grpSpPr>
      <p:sp>
        <p:nvSpPr>
          <p:cNvPr id="180" name="CustomShape 1"/>
          <p:cNvSpPr/>
          <p:nvPr/>
        </p:nvSpPr>
        <p:spPr>
          <a:xfrm rot="21583200">
            <a:off x="2520" y="5677200"/>
            <a:ext cx="4569480" cy="1031040"/>
          </a:xfrm>
          <a:prstGeom prst="rect">
            <a:avLst/>
          </a:prstGeom>
          <a:gradFill rotWithShape="0">
            <a:gsLst>
              <a:gs pos="0">
                <a:srgbClr val="1C1C1C"/>
              </a:gs>
              <a:gs pos="100000">
                <a:srgbClr val="999999"/>
              </a:gs>
            </a:gsLst>
            <a:lin ang="5400000"/>
          </a:gradFill>
          <a:ln w="0">
            <a:solidFill>
              <a:srgbClr val="FF6600"/>
            </a:solidFill>
          </a:ln>
        </p:spPr>
        <p:style>
          <a:lnRef idx="0">
            <a:scrgbClr r="0" g="0" b="0"/>
          </a:lnRef>
          <a:fillRef idx="0">
            <a:scrgbClr r="0" g="0" b="0"/>
          </a:fillRef>
          <a:effectRef idx="0">
            <a:scrgbClr r="0" g="0" b="0"/>
          </a:effectRef>
          <a:fontRef idx="minor"/>
        </p:style>
      </p:sp>
      <p:sp>
        <p:nvSpPr>
          <p:cNvPr id="181" name="CustomShape 2"/>
          <p:cNvSpPr/>
          <p:nvPr/>
        </p:nvSpPr>
        <p:spPr>
          <a:xfrm rot="21428400">
            <a:off x="518040" y="1605600"/>
            <a:ext cx="4962600" cy="3566160"/>
          </a:xfrm>
          <a:prstGeom prst="rect">
            <a:avLst/>
          </a:prstGeom>
          <a:solidFill>
            <a:srgbClr val="729FCF"/>
          </a:solidFill>
          <a:ln w="0">
            <a:solidFill>
              <a:srgbClr val="3465AF"/>
            </a:solidFill>
          </a:ln>
        </p:spPr>
        <p:style>
          <a:lnRef idx="0">
            <a:scrgbClr r="0" g="0" b="0"/>
          </a:lnRef>
          <a:fillRef idx="0">
            <a:scrgbClr r="0" g="0" b="0"/>
          </a:fillRef>
          <a:effectRef idx="0">
            <a:scrgbClr r="0" g="0" b="0"/>
          </a:effectRef>
          <a:fontRef idx="minor"/>
        </p:style>
      </p:sp>
      <p:sp>
        <p:nvSpPr>
          <p:cNvPr id="182" name="CustomShape 3"/>
          <p:cNvSpPr/>
          <p:nvPr/>
        </p:nvSpPr>
        <p:spPr>
          <a:xfrm rot="310200">
            <a:off x="4377600" y="2032200"/>
            <a:ext cx="5433120" cy="4006800"/>
          </a:xfrm>
          <a:prstGeom prst="rect">
            <a:avLst/>
          </a:prstGeom>
          <a:solidFill>
            <a:srgbClr val="729FCF"/>
          </a:solidFill>
          <a:ln w="0">
            <a:solidFill>
              <a:srgbClr val="3465AF"/>
            </a:solidFill>
          </a:ln>
        </p:spPr>
        <p:style>
          <a:lnRef idx="0">
            <a:scrgbClr r="0" g="0" b="0"/>
          </a:lnRef>
          <a:fillRef idx="0">
            <a:scrgbClr r="0" g="0" b="0"/>
          </a:fillRef>
          <a:effectRef idx="0">
            <a:scrgbClr r="0" g="0" b="0"/>
          </a:effectRef>
          <a:fontRef idx="minor"/>
        </p:style>
      </p:sp>
      <p:sp>
        <p:nvSpPr>
          <p:cNvPr id="183" name="TextShape 4"/>
          <p:cNvSpPr txBox="1"/>
          <p:nvPr/>
        </p:nvSpPr>
        <p:spPr>
          <a:xfrm>
            <a:off x="1371600" y="7251120"/>
            <a:ext cx="8686800" cy="318960"/>
          </a:xfrm>
          <a:prstGeom prst="rect">
            <a:avLst/>
          </a:prstGeom>
          <a:noFill/>
          <a:ln w="0">
            <a:noFill/>
          </a:ln>
        </p:spPr>
        <p:txBody>
          <a:bodyPr lIns="90000" tIns="45000" rIns="90000" bIns="45000">
            <a:noAutofit/>
          </a:bodyPr>
          <a:lstStyle/>
          <a:p>
            <a:pPr algn="r"/>
            <a:r>
              <a:rPr lang="en-US" sz="1600" b="1" i="1" strike="noStrike" spc="-1">
                <a:solidFill>
                  <a:srgbClr val="FFFFFF"/>
                </a:solidFill>
                <a:latin typeface="Arial"/>
              </a:rPr>
              <a:t>To give testimony to; to testify; to attest (1913 Webster’s Dictionary)</a:t>
            </a:r>
            <a:endParaRPr lang="en-US" sz="1600" b="0" strike="noStrike" spc="-1">
              <a:latin typeface="Arial"/>
            </a:endParaRPr>
          </a:p>
        </p:txBody>
      </p:sp>
      <p:sp>
        <p:nvSpPr>
          <p:cNvPr id="184" name="TextShape 5"/>
          <p:cNvSpPr txBox="1"/>
          <p:nvPr/>
        </p:nvSpPr>
        <p:spPr>
          <a:xfrm rot="58200">
            <a:off x="692640" y="5362560"/>
            <a:ext cx="3774600" cy="1633320"/>
          </a:xfrm>
          <a:prstGeom prst="rect">
            <a:avLst/>
          </a:prstGeom>
          <a:noFill/>
          <a:ln w="0">
            <a:noFill/>
          </a:ln>
        </p:spPr>
        <p:txBody>
          <a:bodyPr lIns="0" tIns="0" rIns="0" bIns="0" anchor="ctr">
            <a:normAutofit/>
          </a:bodyPr>
          <a:lstStyle/>
          <a:p>
            <a:pPr algn="ctr"/>
            <a:r>
              <a:rPr lang="en-US" sz="4800" b="1" i="1" strike="noStrike" spc="-1">
                <a:solidFill>
                  <a:srgbClr val="FFFFFF"/>
                </a:solidFill>
                <a:latin typeface="Arial"/>
              </a:rPr>
              <a:t>Witnessing</a:t>
            </a:r>
            <a:endParaRPr lang="en-US" sz="4800" b="0" strike="noStrike" spc="-1">
              <a:latin typeface="Arial"/>
            </a:endParaRPr>
          </a:p>
        </p:txBody>
      </p:sp>
      <p:sp>
        <p:nvSpPr>
          <p:cNvPr id="185" name="TextShape 6"/>
          <p:cNvSpPr txBox="1"/>
          <p:nvPr/>
        </p:nvSpPr>
        <p:spPr>
          <a:xfrm>
            <a:off x="0" y="0"/>
            <a:ext cx="8686800" cy="318960"/>
          </a:xfrm>
          <a:prstGeom prst="rect">
            <a:avLst/>
          </a:prstGeom>
          <a:noFill/>
          <a:ln w="0">
            <a:noFill/>
          </a:ln>
        </p:spPr>
        <p:txBody>
          <a:bodyPr lIns="90000" tIns="45000" rIns="90000" bIns="45000">
            <a:noAutofit/>
          </a:bodyPr>
          <a:lstStyle/>
          <a:p>
            <a:r>
              <a:rPr lang="en-US" sz="1600" b="1" i="1" strike="noStrike" spc="-1">
                <a:solidFill>
                  <a:srgbClr val="FFFFFF"/>
                </a:solidFill>
                <a:latin typeface="Arial"/>
              </a:rPr>
              <a:t>EXTR</a:t>
            </a:r>
            <a:r>
              <a:rPr lang="en-US" sz="1600" b="1" i="1" strike="noStrike" spc="-1">
                <a:solidFill>
                  <a:srgbClr val="000000"/>
                </a:solidFill>
                <a:latin typeface="Arial"/>
              </a:rPr>
              <a:t>A</a:t>
            </a:r>
            <a:r>
              <a:rPr lang="en-US" sz="1600" b="0" i="1" strike="noStrike" spc="-1">
                <a:solidFill>
                  <a:srgbClr val="000000"/>
                </a:solidFill>
                <a:latin typeface="Arial"/>
              </a:rPr>
              <a:t> Ways to witness</a:t>
            </a:r>
            <a:endParaRPr lang="en-US" sz="1600" b="0" strike="noStrike" spc="-1">
              <a:latin typeface="Arial"/>
            </a:endParaRPr>
          </a:p>
        </p:txBody>
      </p:sp>
      <p:pic>
        <p:nvPicPr>
          <p:cNvPr id="186" name="Picture 185"/>
          <p:cNvPicPr/>
          <p:nvPr/>
        </p:nvPicPr>
        <p:blipFill>
          <a:blip r:embed="rId4"/>
          <a:stretch/>
        </p:blipFill>
        <p:spPr>
          <a:xfrm>
            <a:off x="1653840" y="1795680"/>
            <a:ext cx="6667200" cy="3352320"/>
          </a:xfrm>
          <a:prstGeom prst="rect">
            <a:avLst/>
          </a:prstGeom>
          <a:ln w="0">
            <a:noFill/>
          </a:ln>
        </p:spPr>
      </p:pic>
    </p:spTree>
  </p:cSld>
  <p:clrMapOvr>
    <a:masterClrMapping/>
  </p:clrMapOvr>
  <mc:AlternateContent xmlns:mc="http://schemas.openxmlformats.org/markup-compatibility/2006">
    <mc:Choice xmlns:p15="http://schemas.microsoft.com/office/powerpoint/2012/main" xmlns:p14="http://schemas.microsoft.com/office/powerpoint/2010/main" xmlns="" Requires="p14">
      <p:transition spd="slow" p14:dur="2000"/>
    </mc:Choice>
    <mc:Fallback>
      <p:transitio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0">
          <a:blip r:embed="rId2"/>
          <a:stretch/>
        </a:blipFill>
        <a:effectLst/>
      </p:bgPr>
    </p:bg>
    <p:spTree>
      <p:nvGrpSpPr>
        <p:cNvPr id="1" name=""/>
        <p:cNvGrpSpPr/>
        <p:nvPr/>
      </p:nvGrpSpPr>
      <p:grpSpPr>
        <a:xfrm>
          <a:off x="0" y="0"/>
          <a:ext cx="0" cy="0"/>
          <a:chOff x="0" y="0"/>
          <a:chExt cx="0" cy="0"/>
        </a:xfrm>
      </p:grpSpPr>
      <p:sp>
        <p:nvSpPr>
          <p:cNvPr id="187" name="CustomShape 1"/>
          <p:cNvSpPr/>
          <p:nvPr/>
        </p:nvSpPr>
        <p:spPr>
          <a:xfrm rot="21583200">
            <a:off x="-88920" y="480960"/>
            <a:ext cx="10240560" cy="889200"/>
          </a:xfrm>
          <a:prstGeom prst="rect">
            <a:avLst/>
          </a:prstGeom>
          <a:gradFill rotWithShape="0">
            <a:gsLst>
              <a:gs pos="0">
                <a:srgbClr val="1C1C1C"/>
              </a:gs>
              <a:gs pos="100000">
                <a:srgbClr val="999999"/>
              </a:gs>
            </a:gsLst>
            <a:lin ang="5400000"/>
          </a:gradFill>
          <a:ln w="0">
            <a:solidFill>
              <a:srgbClr val="FF6600"/>
            </a:solidFill>
          </a:ln>
        </p:spPr>
        <p:style>
          <a:lnRef idx="0">
            <a:scrgbClr r="0" g="0" b="0"/>
          </a:lnRef>
          <a:fillRef idx="0">
            <a:scrgbClr r="0" g="0" b="0"/>
          </a:fillRef>
          <a:effectRef idx="0">
            <a:scrgbClr r="0" g="0" b="0"/>
          </a:effectRef>
          <a:fontRef idx="minor"/>
        </p:style>
      </p:sp>
      <p:sp>
        <p:nvSpPr>
          <p:cNvPr id="188" name="TextShape 2"/>
          <p:cNvSpPr txBox="1"/>
          <p:nvPr/>
        </p:nvSpPr>
        <p:spPr>
          <a:xfrm>
            <a:off x="504000" y="548640"/>
            <a:ext cx="9071640" cy="731520"/>
          </a:xfrm>
          <a:prstGeom prst="rect">
            <a:avLst/>
          </a:prstGeom>
          <a:noFill/>
          <a:ln w="0">
            <a:noFill/>
          </a:ln>
        </p:spPr>
        <p:txBody>
          <a:bodyPr lIns="0" tIns="0" rIns="0" bIns="0" anchor="ctr">
            <a:noAutofit/>
          </a:bodyPr>
          <a:lstStyle/>
          <a:p>
            <a:pPr algn="ctr"/>
            <a:r>
              <a:rPr lang="en-US" sz="4400" b="1" strike="noStrike" spc="-1">
                <a:solidFill>
                  <a:srgbClr val="FFFFFF"/>
                </a:solidFill>
                <a:latin typeface="Arial"/>
              </a:rPr>
              <a:t>Happy New Year</a:t>
            </a:r>
            <a:endParaRPr lang="en-US" sz="4400" b="0" strike="noStrike" spc="-1">
              <a:latin typeface="Arial"/>
            </a:endParaRPr>
          </a:p>
        </p:txBody>
      </p:sp>
      <p:sp>
        <p:nvSpPr>
          <p:cNvPr id="189" name="TextShape 3"/>
          <p:cNvSpPr txBox="1"/>
          <p:nvPr/>
        </p:nvSpPr>
        <p:spPr>
          <a:xfrm>
            <a:off x="16560" y="7251120"/>
            <a:ext cx="10058400" cy="380880"/>
          </a:xfrm>
          <a:prstGeom prst="rect">
            <a:avLst/>
          </a:prstGeom>
          <a:noFill/>
          <a:ln w="0">
            <a:noFill/>
          </a:ln>
        </p:spPr>
        <p:txBody>
          <a:bodyPr lIns="90000" tIns="45000" rIns="90000" bIns="45000">
            <a:noAutofit/>
          </a:bodyPr>
          <a:lstStyle/>
          <a:p>
            <a:pPr algn="r"/>
            <a:r>
              <a:rPr lang="en-US" sz="1600" b="1" i="1" strike="noStrike" spc="-1">
                <a:solidFill>
                  <a:srgbClr val="FFFFFF"/>
                </a:solidFill>
                <a:latin typeface="Arial"/>
              </a:rPr>
              <a:t>See you in 2018</a:t>
            </a:r>
            <a:endParaRPr lang="en-US" sz="1600" b="0" strike="noStrike" spc="-1">
              <a:latin typeface="Arial"/>
            </a:endParaRPr>
          </a:p>
        </p:txBody>
      </p:sp>
      <p:sp>
        <p:nvSpPr>
          <p:cNvPr id="190" name="TextShape 4"/>
          <p:cNvSpPr txBox="1"/>
          <p:nvPr/>
        </p:nvSpPr>
        <p:spPr>
          <a:xfrm>
            <a:off x="0" y="0"/>
            <a:ext cx="8686800" cy="318960"/>
          </a:xfrm>
          <a:prstGeom prst="rect">
            <a:avLst/>
          </a:prstGeom>
          <a:noFill/>
          <a:ln w="0">
            <a:noFill/>
          </a:ln>
        </p:spPr>
        <p:txBody>
          <a:bodyPr lIns="90000" tIns="45000" rIns="90000" bIns="45000">
            <a:noAutofit/>
          </a:bodyPr>
          <a:lstStyle/>
          <a:p>
            <a:r>
              <a:rPr lang="en-US" sz="1600" b="1" i="1" strike="noStrike" spc="-1">
                <a:solidFill>
                  <a:srgbClr val="FFFFFF"/>
                </a:solidFill>
                <a:latin typeface="Arial"/>
              </a:rPr>
              <a:t>EXTR</a:t>
            </a:r>
            <a:r>
              <a:rPr lang="en-US" sz="1600" b="1" i="1" strike="noStrike" spc="-1">
                <a:solidFill>
                  <a:srgbClr val="000000"/>
                </a:solidFill>
                <a:latin typeface="Arial"/>
              </a:rPr>
              <a:t>A</a:t>
            </a:r>
            <a:r>
              <a:rPr lang="en-US" sz="1600" b="0" i="1" strike="noStrike" spc="-1">
                <a:solidFill>
                  <a:srgbClr val="000000"/>
                </a:solidFill>
                <a:latin typeface="Arial"/>
              </a:rPr>
              <a:t> Ways to witness</a:t>
            </a:r>
            <a:endParaRPr lang="en-US" sz="1600" b="0" strike="noStrike" spc="-1">
              <a:latin typeface="Arial"/>
            </a:endParaRPr>
          </a:p>
        </p:txBody>
      </p:sp>
    </p:spTree>
  </p:cSld>
  <p:clrMapOvr>
    <a:masterClrMapping/>
  </p:clrMapOvr>
  <mc:AlternateContent xmlns:mc="http://schemas.openxmlformats.org/markup-compatibility/2006">
    <mc:Choice xmlns:p15="http://schemas.microsoft.com/office/powerpoint/2012/main" xmlns:p14="http://schemas.microsoft.com/office/powerpoint/2010/main" xmlns=""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SS Lesson Template v2.1</Template>
  <TotalTime>1291</TotalTime>
  <Words>4064</Words>
  <Application>LibreOffice/7.0.4.2$Linux_X86_64 LibreOffice_project/00$Build-2</Application>
  <PresentationFormat>Custom</PresentationFormat>
  <Paragraphs>274</Paragraphs>
  <Slides>26</Slides>
  <Notes>25</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SS Lesson Template v2.1</dc:title>
  <dc:subject/>
  <dc:creator>jastombaugh </dc:creator>
  <dc:description/>
  <cp:lastModifiedBy>jastombaugh</cp:lastModifiedBy>
  <cp:revision>36</cp:revision>
  <dcterms:created xsi:type="dcterms:W3CDTF">2017-12-29T12:18:11Z</dcterms:created>
  <dcterms:modified xsi:type="dcterms:W3CDTF">2021-02-06T13:13:13Z</dcterms:modified>
  <dc:language>en-US</dc:language>
</cp:coreProperties>
</file>