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_rels/presentation.xml.rels" ContentType="application/vnd.openxmlformats-package.relationships+xml"/>
  <Override PartName="/ppt/presentation.xml" ContentType="application/vnd.openxmlformats-officedocument.presentationml.presentation.main+xml"/>
  <Override PartName="/ppt/notesSlides/notesSlide18.xml" ContentType="application/vnd.openxmlformats-officedocument.presentationml.notesSlide+xml"/>
  <Override PartName="/ppt/notesSlides/notesSlide26.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_rels/notesSlide27.xml.rels" ContentType="application/vnd.openxmlformats-package.relationships+xml"/>
  <Override PartName="/ppt/notesSlides/_rels/notesSlide19.xml.rels" ContentType="application/vnd.openxmlformats-package.relationships+xml"/>
  <Override PartName="/ppt/notesSlides/_rels/notesSlide22.xml.rels" ContentType="application/vnd.openxmlformats-package.relationships+xml"/>
  <Override PartName="/ppt/notesSlides/_rels/notesSlide30.xml.rels" ContentType="application/vnd.openxmlformats-package.relationships+xml"/>
  <Override PartName="/ppt/notesSlides/_rels/notesSlide23.xml.rels" ContentType="application/vnd.openxmlformats-package.relationships+xml"/>
  <Override PartName="/ppt/notesSlides/_rels/notesSlide31.xml.rels" ContentType="application/vnd.openxmlformats-package.relationships+xml"/>
  <Override PartName="/ppt/notesSlides/_rels/notesSlide24.xml.rels" ContentType="application/vnd.openxmlformats-package.relationships+xml"/>
  <Override PartName="/ppt/notesSlides/_rels/notesSlide25.xml.rels" ContentType="application/vnd.openxmlformats-package.relationships+xml"/>
  <Override PartName="/ppt/notesSlides/_rels/notesSlide33.xml.rels" ContentType="application/vnd.openxmlformats-package.relationships+xml"/>
  <Override PartName="/ppt/notesSlides/_rels/notesSlide1.xml.rels" ContentType="application/vnd.openxmlformats-package.relationships+xml"/>
  <Override PartName="/ppt/notesSlides/_rels/notesSlide28.xml.rels" ContentType="application/vnd.openxmlformats-package.relationships+xml"/>
  <Override PartName="/ppt/notesSlides/_rels/notesSlide2.xml.rels" ContentType="application/vnd.openxmlformats-package.relationships+xml"/>
  <Override PartName="/ppt/notesSlides/_rels/notesSlide29.xml.rels" ContentType="application/vnd.openxmlformats-package.relationships+xml"/>
  <Override PartName="/ppt/notesSlides/_rels/notesSlide3.xml.rels" ContentType="application/vnd.openxmlformats-package.relationships+xml"/>
  <Override PartName="/ppt/notesSlides/_rels/notesSlide9.xml.rels" ContentType="application/vnd.openxmlformats-package.relationships+xml"/>
  <Override PartName="/ppt/notesSlides/_rels/notesSlide18.xml.rels" ContentType="application/vnd.openxmlformats-package.relationships+xml"/>
  <Override PartName="/ppt/notesSlides/_rels/notesSlide26.xml.rels" ContentType="application/vnd.openxmlformats-package.relationships+xml"/>
  <Override PartName="/ppt/notesSlides/_rels/notesSlide12.xml.rels" ContentType="application/vnd.openxmlformats-package.relationships+xml"/>
  <Override PartName="/ppt/notesSlides/_rels/notesSlide20.xml.rels" ContentType="application/vnd.openxmlformats-package.relationships+xml"/>
  <Override PartName="/ppt/notesSlides/_rels/notesSlide6.xml.rels" ContentType="application/vnd.openxmlformats-package.relationships+xml"/>
  <Override PartName="/ppt/notesSlides/_rels/notesSlide8.xml.rels" ContentType="application/vnd.openxmlformats-package.relationships+xml"/>
  <Override PartName="/ppt/notesSlides/_rels/notesSlide11.xml.rels" ContentType="application/vnd.openxmlformats-package.relationships+xml"/>
  <Override PartName="/ppt/notesSlides/_rels/notesSlide7.xml.rels" ContentType="application/vnd.openxmlformats-package.relationships+xml"/>
  <Override PartName="/ppt/notesSlides/_rels/notesSlide21.xml.rels" ContentType="application/vnd.openxmlformats-package.relationships+xml"/>
  <Override PartName="/ppt/notesSlides/_rels/notesSlide13.xml.rels" ContentType="application/vnd.openxmlformats-package.relationships+xml"/>
  <Override PartName="/ppt/notesSlides/_rels/notesSlide4.xml.rels" ContentType="application/vnd.openxmlformats-package.relationships+xml"/>
  <Override PartName="/ppt/notesSlides/_rels/notesSlide5.xml.rels" ContentType="application/vnd.openxmlformats-package.relationships+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7.xml" ContentType="application/vnd.openxmlformats-officedocument.presentationml.notesSlide+xml"/>
  <Override PartName="/ppt/notesSlides/notesSlide13.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33.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1.xml" ContentType="application/vnd.openxmlformats-officedocument.presentationml.notesSlide+xml"/>
  <Override PartName="/ppt/notesSlides/notesSlide31.xml" ContentType="application/vnd.openxmlformats-officedocument.presentationml.notesSlide+xml"/>
  <Override PartName="/ppt/notesSlides/notesSlide23.xml" ContentType="application/vnd.openxmlformats-officedocument.presentationml.notesSlide+xml"/>
  <Override PartName="/ppt/notesSlides/notesSlide30.xml" ContentType="application/vnd.openxmlformats-officedocument.presentationml.notesSlide+xml"/>
  <Override PartName="/ppt/notesSlides/notesSlide22.xml" ContentType="application/vnd.openxmlformats-officedocument.presentationml.notesSlide+xml"/>
  <Override PartName="/ppt/notesSlides/notesSlide19.xml" ContentType="application/vnd.openxmlformats-officedocument.presentationml.notesSlide+xml"/>
  <Override PartName="/ppt/notesSlides/notesSlide27.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_rels/slideMaster12.xml.rels" ContentType="application/vnd.openxmlformats-package.relationships+xml"/>
  <Override PartName="/ppt/slideMasters/_rels/slideMaster13.xml.rels" ContentType="application/vnd.openxmlformats-package.relationships+xml"/>
  <Override PartName="/ppt/slideMasters/_rels/slideMaster1.xml.rels" ContentType="application/vnd.openxmlformats-package.relationships+xml"/>
  <Override PartName="/ppt/slideMasters/_rels/slideMaster14.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_rels/slideMaster8.xml.rels" ContentType="application/vnd.openxmlformats-package.relationships+xml"/>
  <Override PartName="/ppt/slideMasters/_rels/slideMaster9.xml.rels" ContentType="application/vnd.openxmlformats-package.relationships+xml"/>
  <Override PartName="/ppt/slideMasters/_rels/slideMaster10.xml.rels" ContentType="application/vnd.openxmlformats-package.relationships+xml"/>
  <Override PartName="/ppt/slideMasters/_rels/slideMaster1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Layouts/slideLayout119.xml" ContentType="application/vnd.openxmlformats-officedocument.presentationml.slideLayout+xml"/>
  <Override PartName="/ppt/slideLayouts/_rels/slideLayout9.xml.rels" ContentType="application/vnd.openxmlformats-package.relationships+xml"/>
  <Override PartName="/ppt/slideLayouts/_rels/slideLayout134.xml.rels" ContentType="application/vnd.openxmlformats-package.relationships+xml"/>
  <Override PartName="/ppt/slideLayouts/_rels/slideLayout27.xml.rels" ContentType="application/vnd.openxmlformats-package.relationships+xml"/>
  <Override PartName="/ppt/slideLayouts/_rels/slideLayout19.xml.rels" ContentType="application/vnd.openxmlformats-package.relationships+xml"/>
  <Override PartName="/ppt/slideLayouts/_rels/slideLayout141.xml.rels" ContentType="application/vnd.openxmlformats-package.relationships+xml"/>
  <Override PartName="/ppt/slideLayouts/_rels/slideLayout79.xml.rels" ContentType="application/vnd.openxmlformats-package.relationships+xml"/>
  <Override PartName="/ppt/slideLayouts/_rels/slideLayout105.xml.rels" ContentType="application/vnd.openxmlformats-package.relationships+xml"/>
  <Override PartName="/ppt/slideLayouts/_rels/slideLayout36.xml.rels" ContentType="application/vnd.openxmlformats-package.relationships+xml"/>
  <Override PartName="/ppt/slideLayouts/_rels/slideLayout28.xml.rels" ContentType="application/vnd.openxmlformats-package.relationships+xml"/>
  <Override PartName="/ppt/slideLayouts/_rels/slideLayout150.xml.rels" ContentType="application/vnd.openxmlformats-package.relationships+xml"/>
  <Override PartName="/ppt/slideLayouts/_rels/slideLayout29.xml.rels" ContentType="application/vnd.openxmlformats-package.relationships+xml"/>
  <Override PartName="/ppt/slideLayouts/_rels/slideLayout151.xml.rels" ContentType="application/vnd.openxmlformats-package.relationships+xml"/>
  <Override PartName="/ppt/slideLayouts/_rels/slideLayout88.xml.rels" ContentType="application/vnd.openxmlformats-package.relationships+xml"/>
  <Override PartName="/ppt/slideLayouts/_rels/slideLayout114.xml.rels" ContentType="application/vnd.openxmlformats-package.relationships+xml"/>
  <Override PartName="/ppt/slideLayouts/_rels/slideLayout45.xml.rels" ContentType="application/vnd.openxmlformats-package.relationships+xml"/>
  <Override PartName="/ppt/slideLayouts/_rels/slideLayout127.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130.xml.rels" ContentType="application/vnd.openxmlformats-package.relationships+xml"/>
  <Override PartName="/ppt/slideLayouts/_rels/slideLayout6.xml.rels" ContentType="application/vnd.openxmlformats-package.relationships+xml"/>
  <Override PartName="/ppt/slideLayouts/_rels/slideLayout131.xml.rels" ContentType="application/vnd.openxmlformats-package.relationships+xml"/>
  <Override PartName="/ppt/slideLayouts/_rels/slideLayout7.xml.rels" ContentType="application/vnd.openxmlformats-package.relationships+xml"/>
  <Override PartName="/ppt/slideLayouts/_rels/slideLayout93.xml.rels" ContentType="application/vnd.openxmlformats-package.relationships+xml"/>
  <Override PartName="/ppt/slideLayouts/_rels/slideLayout50.xml.rels" ContentType="application/vnd.openxmlformats-package.relationships+xml"/>
  <Override PartName="/ppt/slideLayouts/_rels/slideLayout165.xml.rels" ContentType="application/vnd.openxmlformats-package.relationships+xml"/>
  <Override PartName="/ppt/slideLayouts/_rels/slideLayout132.xml.rels" ContentType="application/vnd.openxmlformats-package.relationships+xml"/>
  <Override PartName="/ppt/slideLayouts/_rels/slideLayout8.xml.rels" ContentType="application/vnd.openxmlformats-package.relationships+xml"/>
  <Override PartName="/ppt/slideLayouts/_rels/slideLayout94.xml.rels" ContentType="application/vnd.openxmlformats-package.relationships+xml"/>
  <Override PartName="/ppt/slideLayouts/_rels/slideLayout120.xml.rels" ContentType="application/vnd.openxmlformats-package.relationships+xml"/>
  <Override PartName="/ppt/slideLayouts/_rels/slideLayout51.xml.rels" ContentType="application/vnd.openxmlformats-package.relationships+xml"/>
  <Override PartName="/ppt/slideLayouts/_rels/slideLayout166.xml.rels" ContentType="application/vnd.openxmlformats-package.relationships+xml"/>
  <Override PartName="/ppt/slideLayouts/_rels/slideLayout133.xml.rels" ContentType="application/vnd.openxmlformats-package.relationships+xml"/>
  <Override PartName="/ppt/slideLayouts/_rels/slideLayout1.xml.rels" ContentType="application/vnd.openxmlformats-package.relationships+xml"/>
  <Override PartName="/ppt/slideLayouts/_rels/slideLayout37.xml.rels" ContentType="application/vnd.openxmlformats-package.relationships+xml"/>
  <Override PartName="/ppt/slideLayouts/_rels/slideLayout142.xml.rels" ContentType="application/vnd.openxmlformats-package.relationships+xml"/>
  <Override PartName="/ppt/slideLayouts/_rels/slideLayout96.xml.rels" ContentType="application/vnd.openxmlformats-package.relationships+xml"/>
  <Override PartName="/ppt/slideLayouts/_rels/slideLayout122.xml.rels" ContentType="application/vnd.openxmlformats-package.relationships+xml"/>
  <Override PartName="/ppt/slideLayouts/_rels/slideLayout53.xml.rels" ContentType="application/vnd.openxmlformats-package.relationships+xml"/>
  <Override PartName="/ppt/slideLayouts/_rels/slideLayout168.xml.rels" ContentType="application/vnd.openxmlformats-package.relationships+xml"/>
  <Override PartName="/ppt/slideLayouts/_rels/slideLayout73.xml.rels" ContentType="application/vnd.openxmlformats-package.relationships+xml"/>
  <Override PartName="/ppt/slideLayouts/_rels/slideLayout30.xml.rels" ContentType="application/vnd.openxmlformats-package.relationships+xml"/>
  <Override PartName="/ppt/slideLayouts/_rels/slideLayout145.xml.rels" ContentType="application/vnd.openxmlformats-package.relationships+xml"/>
  <Override PartName="/ppt/slideLayouts/_rels/slideLayout63.xml.rels" ContentType="application/vnd.openxmlformats-package.relationships+xml"/>
  <Override PartName="/ppt/slideLayouts/_rels/slideLayout59.xml.rels" ContentType="application/vnd.openxmlformats-package.relationships+xml"/>
  <Override PartName="/ppt/slideLayouts/_rels/slideLayout16.xml.rels" ContentType="application/vnd.openxmlformats-package.relationships+xml"/>
  <Override PartName="/ppt/slideLayouts/_rels/slideLayout64.xml.rels" ContentType="application/vnd.openxmlformats-package.relationships+xml"/>
  <Override PartName="/ppt/slideLayouts/_rels/slideLayout103.xml.rels" ContentType="application/vnd.openxmlformats-package.relationships+xml"/>
  <Override PartName="/ppt/slideLayouts/_rels/slideLayout77.xml.rels" ContentType="application/vnd.openxmlformats-package.relationships+xml"/>
  <Override PartName="/ppt/slideLayouts/_rels/slideLayout116.xml.rels" ContentType="application/vnd.openxmlformats-package.relationships+xml"/>
  <Override PartName="/ppt/slideLayouts/_rels/slideLayout15.xml.rels" ContentType="application/vnd.openxmlformats-package.relationships+xml"/>
  <Override PartName="/ppt/slideLayouts/_rels/slideLayout58.xml.rels" ContentType="application/vnd.openxmlformats-package.relationships+xml"/>
  <Override PartName="/ppt/slideLayouts/_rels/slideLayout57.xml.rels" ContentType="application/vnd.openxmlformats-package.relationships+xml"/>
  <Override PartName="/ppt/slideLayouts/_rels/slideLayout14.xml.rels" ContentType="application/vnd.openxmlformats-package.relationships+xml"/>
  <Override PartName="/ppt/slideLayouts/_rels/slideLayout129.xml.rels" ContentType="application/vnd.openxmlformats-package.relationships+xml"/>
  <Override PartName="/ppt/slideLayouts/_rels/slideLayout47.xml.rels" ContentType="application/vnd.openxmlformats-package.relationships+xml"/>
  <Override PartName="/ppt/slideLayouts/_rels/slideLayout144.xml.rels" ContentType="application/vnd.openxmlformats-package.relationships+xml"/>
  <Override PartName="/ppt/slideLayouts/_rels/slideLayout62.xml.rels" ContentType="application/vnd.openxmlformats-package.relationships+xml"/>
  <Override PartName="/ppt/slideLayouts/_rels/slideLayout49.xml.rels" ContentType="application/vnd.openxmlformats-package.relationships+xml"/>
  <Override PartName="/ppt/slideLayouts/_rels/slideLayout3.xml.rels" ContentType="application/vnd.openxmlformats-package.relationships+xml"/>
  <Override PartName="/ppt/slideLayouts/_rels/slideLayout17.xml.rels" ContentType="application/vnd.openxmlformats-package.relationships+xml"/>
  <Override PartName="/ppt/slideLayouts/_rels/slideLayout80.xml.rels" ContentType="application/vnd.openxmlformats-package.relationships+xml"/>
  <Override PartName="/ppt/slideLayouts/_rels/slideLayout162.xml.rels" ContentType="application/vnd.openxmlformats-package.relationships+xml"/>
  <Override PartName="/ppt/slideLayouts/_rels/slideLayout38.xml.rels" ContentType="application/vnd.openxmlformats-package.relationships+xml"/>
  <Override PartName="/ppt/slideLayouts/_rels/slideLayout55.xml.rels" ContentType="application/vnd.openxmlformats-package.relationships+xml"/>
  <Override PartName="/ppt/slideLayouts/_rels/slideLayout72.xml.rels" ContentType="application/vnd.openxmlformats-package.relationships+xml"/>
  <Override PartName="/ppt/slideLayouts/_rels/slideLayout154.xml.rels" ContentType="application/vnd.openxmlformats-package.relationships+xml"/>
  <Override PartName="/ppt/slideLayouts/_rels/slideLayout81.xml.rels" ContentType="application/vnd.openxmlformats-package.relationships+xml"/>
  <Override PartName="/ppt/slideLayouts/_rels/slideLayout163.xml.rels" ContentType="application/vnd.openxmlformats-package.relationships+xml"/>
  <Override PartName="/ppt/slideLayouts/_rels/slideLayout48.xml.rels" ContentType="application/vnd.openxmlformats-package.relationships+xml"/>
  <Override PartName="/ppt/slideLayouts/_rels/slideLayout2.xml.rels" ContentType="application/vnd.openxmlformats-package.relationships+xml"/>
  <Override PartName="/ppt/slideLayouts/_rels/slideLayout82.xml.rels" ContentType="application/vnd.openxmlformats-package.relationships+xml"/>
  <Override PartName="/ppt/slideLayouts/_rels/slideLayout164.xml.rels" ContentType="application/vnd.openxmlformats-package.relationships+xml"/>
  <Override PartName="/ppt/slideLayouts/_rels/slideLayout39.xml.rels" ContentType="application/vnd.openxmlformats-package.relationships+xml"/>
  <Override PartName="/ppt/slideLayouts/_rels/slideLayout56.xml.rels" ContentType="application/vnd.openxmlformats-package.relationships+xml"/>
  <Override PartName="/ppt/slideLayouts/_rels/slideLayout90.xml.rels" ContentType="application/vnd.openxmlformats-package.relationships+xml"/>
  <Override PartName="/ppt/slideLayouts/_rels/slideLayout107.xml.rels" ContentType="application/vnd.openxmlformats-package.relationships+xml"/>
  <Override PartName="/ppt/slideLayouts/_rels/slideLayout68.xml.rels" ContentType="application/vnd.openxmlformats-package.relationships+xml"/>
  <Override PartName="/ppt/slideLayouts/_rels/slideLayout25.xml.rels" ContentType="application/vnd.openxmlformats-package.relationships+xml"/>
  <Override PartName="/ppt/slideLayouts/_rels/slideLayout91.xml.rels" ContentType="application/vnd.openxmlformats-package.relationships+xml"/>
  <Override PartName="/ppt/slideLayouts/_rels/slideLayout108.xml.rels" ContentType="application/vnd.openxmlformats-package.relationships+xml"/>
  <Override PartName="/ppt/slideLayouts/_rels/slideLayout26.xml.rels" ContentType="application/vnd.openxmlformats-package.relationships+xml"/>
  <Override PartName="/ppt/slideLayouts/_rels/slideLayout69.xml.rels" ContentType="application/vnd.openxmlformats-package.relationships+xml"/>
  <Override PartName="/ppt/slideLayouts/_rels/slideLayout140.xml.rels" ContentType="application/vnd.openxmlformats-package.relationships+xml"/>
  <Override PartName="/ppt/slideLayouts/_rels/slideLayout92.xml.rels" ContentType="application/vnd.openxmlformats-package.relationships+xml"/>
  <Override PartName="/ppt/slideLayouts/_rels/slideLayout143.xml.rels" ContentType="application/vnd.openxmlformats-package.relationships+xml"/>
  <Override PartName="/ppt/slideLayouts/_rels/slideLayout61.xml.rels" ContentType="application/vnd.openxmlformats-package.relationships+xml"/>
  <Override PartName="/ppt/slideLayouts/_rels/slideLayout109.xml.rels" ContentType="application/vnd.openxmlformats-package.relationships+xml"/>
  <Override PartName="/ppt/slideLayouts/_rels/slideLayout117.xml.rels" ContentType="application/vnd.openxmlformats-package.relationships+xml"/>
  <Override PartName="/ppt/slideLayouts/_rels/slideLayout35.xml.rels" ContentType="application/vnd.openxmlformats-package.relationships+xml"/>
  <Override PartName="/ppt/slideLayouts/_rels/slideLayout118.xml.rels" ContentType="application/vnd.openxmlformats-package.relationships+xml"/>
  <Override PartName="/ppt/slideLayouts/_rels/slideLayout21.xml.rels" ContentType="application/vnd.openxmlformats-package.relationships+xml"/>
  <Override PartName="/ppt/slideLayouts/_rels/slideLayout136.xml.rels" ContentType="application/vnd.openxmlformats-package.relationships+xml"/>
  <Override PartName="/ppt/slideLayouts/_rels/slideLayout54.xml.rels" ContentType="application/vnd.openxmlformats-package.relationships+xml"/>
  <Override PartName="/ppt/slideLayouts/_rels/slideLayout119.xml.rels" ContentType="application/vnd.openxmlformats-package.relationships+xml"/>
  <Override PartName="/ppt/slideLayouts/_rels/slideLayout71.xml.rels" ContentType="application/vnd.openxmlformats-package.relationships+xml"/>
  <Override PartName="/ppt/slideLayouts/_rels/slideLayout153.xml.rels" ContentType="application/vnd.openxmlformats-package.relationships+xml"/>
  <Override PartName="/ppt/slideLayouts/_rels/slideLayout70.xml.rels" ContentType="application/vnd.openxmlformats-package.relationships+xml"/>
  <Override PartName="/ppt/slideLayouts/_rels/slideLayout152.xml.rels" ContentType="application/vnd.openxmlformats-package.relationships+xml"/>
  <Override PartName="/ppt/slideLayouts/_rels/slideLayout78.xml.rels" ContentType="application/vnd.openxmlformats-package.relationships+xml"/>
  <Override PartName="/ppt/slideLayouts/_rels/slideLayout104.xml.rels" ContentType="application/vnd.openxmlformats-package.relationships+xml"/>
  <Override PartName="/ppt/slideLayouts/_rels/slideLayout137.xml.rels" ContentType="application/vnd.openxmlformats-package.relationships+xml"/>
  <Override PartName="/ppt/slideLayouts/_rels/slideLayout22.xml.rels" ContentType="application/vnd.openxmlformats-package.relationships+xml"/>
  <Override PartName="/ppt/slideLayouts/_rels/slideLayout65.xml.rels" ContentType="application/vnd.openxmlformats-package.relationships+xml"/>
  <Override PartName="/ppt/slideLayouts/_rels/slideLayout60.xml.rels" ContentType="application/vnd.openxmlformats-package.relationships+xml"/>
  <Override PartName="/ppt/slideLayouts/_rels/slideLayout18.xml.rels" ContentType="application/vnd.openxmlformats-package.relationships+xml"/>
  <Override PartName="/ppt/slideLayouts/_rels/slideLayout112.xml.rels" ContentType="application/vnd.openxmlformats-package.relationships+xml"/>
  <Override PartName="/ppt/slideLayouts/_rels/slideLayout86.xml.rels" ContentType="application/vnd.openxmlformats-package.relationships+xml"/>
  <Override PartName="/ppt/slideLayouts/_rels/slideLayout10.xml.rels" ContentType="application/vnd.openxmlformats-package.relationships+xml"/>
  <Override PartName="/ppt/slideLayouts/_rels/slideLayout99.xml.rels" ContentType="application/vnd.openxmlformats-package.relationships+xml"/>
  <Override PartName="/ppt/slideLayouts/_rels/slideLayout125.xml.rels" ContentType="application/vnd.openxmlformats-package.relationships+xml"/>
  <Override PartName="/ppt/slideLayouts/_rels/slideLayout121.xml.rels" ContentType="application/vnd.openxmlformats-package.relationships+xml"/>
  <Override PartName="/ppt/slideLayouts/_rels/slideLayout95.xml.rels" ContentType="application/vnd.openxmlformats-package.relationships+xml"/>
  <Override PartName="/ppt/slideLayouts/_rels/slideLayout146.xml.rels" ContentType="application/vnd.openxmlformats-package.relationships+xml"/>
  <Override PartName="/ppt/slideLayouts/_rels/slideLayout31.xml.rels" ContentType="application/vnd.openxmlformats-package.relationships+xml"/>
  <Override PartName="/ppt/slideLayouts/_rels/slideLayout100.xml.rels" ContentType="application/vnd.openxmlformats-package.relationships+xml"/>
  <Override PartName="/ppt/slideLayouts/_rels/slideLayout74.xml.rels" ContentType="application/vnd.openxmlformats-package.relationships+xml"/>
  <Override PartName="/ppt/slideLayouts/_rels/slideLayout52.xml.rels" ContentType="application/vnd.openxmlformats-package.relationships+xml"/>
  <Override PartName="/ppt/slideLayouts/_rels/slideLayout167.xml.rels" ContentType="application/vnd.openxmlformats-package.relationships+xml"/>
  <Override PartName="/ppt/slideLayouts/_rels/slideLayout98.xml.rels" ContentType="application/vnd.openxmlformats-package.relationships+xml"/>
  <Override PartName="/ppt/slideLayouts/_rels/slideLayout124.xml.rels" ContentType="application/vnd.openxmlformats-package.relationships+xml"/>
  <Override PartName="/ppt/slideLayouts/_rels/slideLayout111.xml.rels" ContentType="application/vnd.openxmlformats-package.relationships+xml"/>
  <Override PartName="/ppt/slideLayouts/_rels/slideLayout85.xml.rels" ContentType="application/vnd.openxmlformats-package.relationships+xml"/>
  <Override PartName="/ppt/slideLayouts/_rels/slideLayout42.xml.rels" ContentType="application/vnd.openxmlformats-package.relationships+xml"/>
  <Override PartName="/ppt/slideLayouts/_rels/slideLayout157.xml.rels" ContentType="application/vnd.openxmlformats-package.relationships+xml"/>
  <Override PartName="/ppt/slideLayouts/_rels/slideLayout147.xml.rels" ContentType="application/vnd.openxmlformats-package.relationships+xml"/>
  <Override PartName="/ppt/slideLayouts/_rels/slideLayout32.xml.rels" ContentType="application/vnd.openxmlformats-package.relationships+xml"/>
  <Override PartName="/ppt/slideLayouts/_rels/slideLayout101.xml.rels" ContentType="application/vnd.openxmlformats-package.relationships+xml"/>
  <Override PartName="/ppt/slideLayouts/_rels/slideLayout75.xml.rels" ContentType="application/vnd.openxmlformats-package.relationships+xml"/>
  <Override PartName="/ppt/slideLayouts/_rels/slideLayout138.xml.rels" ContentType="application/vnd.openxmlformats-package.relationships+xml"/>
  <Override PartName="/ppt/slideLayouts/_rels/slideLayout23.xml.rels" ContentType="application/vnd.openxmlformats-package.relationships+xml"/>
  <Override PartName="/ppt/slideLayouts/_rels/slideLayout66.xml.rels" ContentType="application/vnd.openxmlformats-package.relationships+xml"/>
  <Override PartName="/ppt/slideLayouts/_rels/slideLayout155.xml.rels" ContentType="application/vnd.openxmlformats-package.relationships+xml"/>
  <Override PartName="/ppt/slideLayouts/_rels/slideLayout40.xml.rels" ContentType="application/vnd.openxmlformats-package.relationships+xml"/>
  <Override PartName="/ppt/slideLayouts/_rels/slideLayout83.xml.rels" ContentType="application/vnd.openxmlformats-package.relationships+xml"/>
  <Override PartName="/ppt/slideLayouts/_rels/slideLayout43.xml.rels" ContentType="application/vnd.openxmlformats-package.relationships+xml"/>
  <Override PartName="/ppt/slideLayouts/_rels/slideLayout158.xml.rels" ContentType="application/vnd.openxmlformats-package.relationships+xml"/>
  <Override PartName="/ppt/slideLayouts/_rels/slideLayout148.xml.rels" ContentType="application/vnd.openxmlformats-package.relationships+xml"/>
  <Override PartName="/ppt/slideLayouts/_rels/slideLayout33.xml.rels" ContentType="application/vnd.openxmlformats-package.relationships+xml"/>
  <Override PartName="/ppt/slideLayouts/_rels/slideLayout102.xml.rels" ContentType="application/vnd.openxmlformats-package.relationships+xml"/>
  <Override PartName="/ppt/slideLayouts/_rels/slideLayout76.xml.rels" ContentType="application/vnd.openxmlformats-package.relationships+xml"/>
  <Override PartName="/ppt/slideLayouts/_rels/slideLayout34.xml.rels" ContentType="application/vnd.openxmlformats-package.relationships+xml"/>
  <Override PartName="/ppt/slideLayouts/_rels/slideLayout149.xml.rels" ContentType="application/vnd.openxmlformats-package.relationships+xml"/>
  <Override PartName="/ppt/slideLayouts/_rels/slideLayout106.xml.rels" ContentType="application/vnd.openxmlformats-package.relationships+xml"/>
  <Override PartName="/ppt/slideLayouts/_rels/slideLayout139.xml.rels" ContentType="application/vnd.openxmlformats-package.relationships+xml"/>
  <Override PartName="/ppt/slideLayouts/_rels/slideLayout24.xml.rels" ContentType="application/vnd.openxmlformats-package.relationships+xml"/>
  <Override PartName="/ppt/slideLayouts/_rels/slideLayout67.xml.rels" ContentType="application/vnd.openxmlformats-package.relationships+xml"/>
  <Override PartName="/ppt/slideLayouts/_rels/slideLayout97.xml.rels" ContentType="application/vnd.openxmlformats-package.relationships+xml"/>
  <Override PartName="/ppt/slideLayouts/_rels/slideLayout123.xml.rels" ContentType="application/vnd.openxmlformats-package.relationships+xml"/>
  <Override PartName="/ppt/slideLayouts/_rels/slideLayout156.xml.rels" ContentType="application/vnd.openxmlformats-package.relationships+xml"/>
  <Override PartName="/ppt/slideLayouts/_rels/slideLayout41.xml.rels" ContentType="application/vnd.openxmlformats-package.relationships+xml"/>
  <Override PartName="/ppt/slideLayouts/_rels/slideLayout110.xml.rels" ContentType="application/vnd.openxmlformats-package.relationships+xml"/>
  <Override PartName="/ppt/slideLayouts/_rels/slideLayout84.xml.rels" ContentType="application/vnd.openxmlformats-package.relationships+xml"/>
  <Override PartName="/ppt/slideLayouts/_rels/slideLayout13.xml.rels" ContentType="application/vnd.openxmlformats-package.relationships+xml"/>
  <Override PartName="/ppt/slideLayouts/_rels/slideLayout128.xml.rels" ContentType="application/vnd.openxmlformats-package.relationships+xml"/>
  <Override PartName="/ppt/slideLayouts/_rels/slideLayout46.xml.rels" ContentType="application/vnd.openxmlformats-package.relationships+xml"/>
  <Override PartName="/ppt/slideLayouts/_rels/slideLayout115.xml.rels" ContentType="application/vnd.openxmlformats-package.relationships+xml"/>
  <Override PartName="/ppt/slideLayouts/_rels/slideLayout89.xml.rels" ContentType="application/vnd.openxmlformats-package.relationships+xml"/>
  <Override PartName="/ppt/slideLayouts/_rels/slideLayout161.xml.rels" ContentType="application/vnd.openxmlformats-package.relationships+xml"/>
  <Override PartName="/ppt/slideLayouts/_rels/slideLayout160.xml.rels" ContentType="application/vnd.openxmlformats-package.relationships+xml"/>
  <Override PartName="/ppt/slideLayouts/_rels/slideLayout11.xml.rels" ContentType="application/vnd.openxmlformats-package.relationships+xml"/>
  <Override PartName="/ppt/slideLayouts/_rels/slideLayout126.xml.rels" ContentType="application/vnd.openxmlformats-package.relationships+xml"/>
  <Override PartName="/ppt/slideLayouts/_rels/slideLayout159.xml.rels" ContentType="application/vnd.openxmlformats-package.relationships+xml"/>
  <Override PartName="/ppt/slideLayouts/_rels/slideLayout44.xml.rels" ContentType="application/vnd.openxmlformats-package.relationships+xml"/>
  <Override PartName="/ppt/slideLayouts/_rels/slideLayout113.xml.rels" ContentType="application/vnd.openxmlformats-package.relationships+xml"/>
  <Override PartName="/ppt/slideLayouts/_rels/slideLayout87.xml.rels" ContentType="application/vnd.openxmlformats-package.relationships+xml"/>
  <Override PartName="/ppt/slideLayouts/_rels/slideLayout20.xml.rels" ContentType="application/vnd.openxmlformats-package.relationships+xml"/>
  <Override PartName="/ppt/slideLayouts/_rels/slideLayout135.xml.rels" ContentType="application/vnd.openxmlformats-package.relationships+xml"/>
  <Override PartName="/ppt/slideLayouts/slideLayout118.xml" ContentType="application/vnd.openxmlformats-officedocument.presentationml.slideLayout+xml"/>
  <Override PartName="/ppt/slideLayouts/slideLayout117.xml" ContentType="application/vnd.openxmlformats-officedocument.presentationml.slideLayout+xml"/>
  <Override PartName="/ppt/slideLayouts/slideLayout109.xml" ContentType="application/vnd.openxmlformats-officedocument.presentationml.slideLayout+xml"/>
  <Override PartName="/ppt/slideLayouts/slideLayout108.xml" ContentType="application/vnd.openxmlformats-officedocument.presentationml.slideLayout+xml"/>
  <Override PartName="/ppt/slideLayouts/slideLayout107.xml" ContentType="application/vnd.openxmlformats-officedocument.presentationml.slideLayout+xml"/>
  <Override PartName="/ppt/slideLayouts/slideLayout92.xml" ContentType="application/vnd.openxmlformats-officedocument.presentationml.slideLayout+xml"/>
  <Override PartName="/ppt/slideLayouts/slideLayout91.xml" ContentType="application/vnd.openxmlformats-officedocument.presentationml.slideLayout+xml"/>
  <Override PartName="/ppt/slideLayouts/slideLayout90.xml" ContentType="application/vnd.openxmlformats-officedocument.presentationml.slideLayout+xml"/>
  <Override PartName="/ppt/slideLayouts/slideLayout82.xml" ContentType="application/vnd.openxmlformats-officedocument.presentationml.slideLayout+xml"/>
  <Override PartName="/ppt/slideLayouts/slideLayout81.xml" ContentType="application/vnd.openxmlformats-officedocument.presentationml.slideLayout+xml"/>
  <Override PartName="/ppt/slideLayouts/slideLayout80.xml" ContentType="application/vnd.openxmlformats-officedocument.presentationml.slideLayout+xml"/>
  <Override PartName="/ppt/slideLayouts/slideLayout72.xml" ContentType="application/vnd.openxmlformats-officedocument.presentationml.slideLayout+xml"/>
  <Override PartName="/ppt/slideLayouts/slideLayout71.xml" ContentType="application/vnd.openxmlformats-officedocument.presentationml.slideLayout+xml"/>
  <Override PartName="/ppt/slideLayouts/slideLayout70.xml" ContentType="application/vnd.openxmlformats-officedocument.presentationml.slideLayout+xml"/>
  <Override PartName="/ppt/slideLayouts/slideLayout62.xml" ContentType="application/vnd.openxmlformats-officedocument.presentationml.slideLayout+xml"/>
  <Override PartName="/ppt/slideLayouts/slideLayout61.xml" ContentType="application/vnd.openxmlformats-officedocument.presentationml.slideLayout+xml"/>
  <Override PartName="/ppt/slideLayouts/slideLayout60.xml" ContentType="application/vnd.openxmlformats-officedocument.presentationml.slideLayout+xml"/>
  <Override PartName="/ppt/slideLayouts/slideLayout113.xml" ContentType="application/vnd.openxmlformats-officedocument.presentationml.slideLayout+xml"/>
  <Override PartName="/ppt/slideLayouts/slideLayout69.xml" ContentType="application/vnd.openxmlformats-officedocument.presentationml.slideLayout+xml"/>
  <Override PartName="/ppt/slideLayouts/slideLayout26.xml" ContentType="application/vnd.openxmlformats-officedocument.presentationml.slideLayout+xml"/>
  <Override PartName="/ppt/slideLayouts/slideLayout86.xml" ContentType="application/vnd.openxmlformats-officedocument.presentationml.slideLayout+xml"/>
  <Override PartName="/ppt/slideLayouts/slideLayout43.xml" ContentType="application/vnd.openxmlformats-officedocument.presentationml.slideLayout+xml"/>
  <Override PartName="/ppt/slideLayouts/slideLayout105.xml" ContentType="application/vnd.openxmlformats-officedocument.presentationml.slideLayout+xml"/>
  <Override PartName="/ppt/slideLayouts/slideLayout18.xml" ContentType="application/vnd.openxmlformats-officedocument.presentationml.slideLayout+xml"/>
  <Override PartName="/ppt/slideLayouts/slideLayout140.xml" ContentType="application/vnd.openxmlformats-officedocument.presentationml.slideLayout+xml"/>
  <Override PartName="/ppt/slideLayouts/slideLayout122.xml" ContentType="application/vnd.openxmlformats-officedocument.presentationml.slideLayout+xml"/>
  <Override PartName="/ppt/slideLayouts/slideLayout78.xml" ContentType="application/vnd.openxmlformats-officedocument.presentationml.slideLayout+xml"/>
  <Override PartName="/ppt/slideLayouts/slideLayout35.xml" ContentType="application/vnd.openxmlformats-officedocument.presentationml.slideLayout+xml"/>
  <Override PartName="/ppt/slideLayouts/slideLayout95.xml" ContentType="application/vnd.openxmlformats-officedocument.presentationml.slideLayout+xml"/>
  <Override PartName="/ppt/slideLayouts/slideLayout52.xml" ContentType="application/vnd.openxmlformats-officedocument.presentationml.slideLayout+xml"/>
  <Override PartName="/ppt/slideLayouts/slideLayout112.xml" ContentType="application/vnd.openxmlformats-officedocument.presentationml.slideLayout+xml"/>
  <Override PartName="/ppt/slideLayouts/slideLayout68.xml" ContentType="application/vnd.openxmlformats-officedocument.presentationml.slideLayout+xml"/>
  <Override PartName="/ppt/slideLayouts/slideLayout25.xml" ContentType="application/vnd.openxmlformats-officedocument.presentationml.slideLayout+xml"/>
  <Override PartName="/ppt/slideLayouts/slideLayout85.xml" ContentType="application/vnd.openxmlformats-officedocument.presentationml.slideLayout+xml"/>
  <Override PartName="/ppt/slideLayouts/slideLayout42.xml" ContentType="application/vnd.openxmlformats-officedocument.presentationml.slideLayout+xml"/>
  <Override PartName="/ppt/slideLayouts/slideLayout104.xml" ContentType="application/vnd.openxmlformats-officedocument.presentationml.slideLayout+xml"/>
  <Override PartName="/ppt/slideLayouts/slideLayout17.xml" ContentType="application/vnd.openxmlformats-officedocument.presentationml.slideLayout+xml"/>
  <Override PartName="/ppt/slideLayouts/slideLayout121.xml" ContentType="application/vnd.openxmlformats-officedocument.presentationml.slideLayout+xml"/>
  <Override PartName="/ppt/slideLayouts/slideLayout77.xml" ContentType="application/vnd.openxmlformats-officedocument.presentationml.slideLayout+xml"/>
  <Override PartName="/ppt/slideLayouts/slideLayout34.xml" ContentType="application/vnd.openxmlformats-officedocument.presentationml.slideLayout+xml"/>
  <Override PartName="/ppt/slideLayouts/slideLayout11.xml" ContentType="application/vnd.openxmlformats-officedocument.presentationml.slideLayout+xml"/>
  <Override PartName="/ppt/slideLayouts/slideLayout54.xml" ContentType="application/vnd.openxmlformats-officedocument.presentationml.slideLayout+xml"/>
  <Override PartName="/ppt/slideLayouts/slideLayout97.xml" ContentType="application/vnd.openxmlformats-officedocument.presentationml.slideLayout+xml"/>
  <Override PartName="/ppt/slideLayouts/slideLayout2.xml" ContentType="application/vnd.openxmlformats-officedocument.presentationml.slideLayout+xml"/>
  <Override PartName="/ppt/slideLayouts/slideLayout168.xml" ContentType="application/vnd.openxmlformats-officedocument.presentationml.slideLayout+xml"/>
  <Override PartName="/ppt/slideLayouts/slideLayout125.xml" ContentType="application/vnd.openxmlformats-officedocument.presentationml.slideLayout+xml"/>
  <Override PartName="/ppt/slideLayouts/slideLayout12.xml" ContentType="application/vnd.openxmlformats-officedocument.presentationml.slideLayout+xml"/>
  <Override PartName="/ppt/slideLayouts/slideLayout55.xml" ContentType="application/vnd.openxmlformats-officedocument.presentationml.slideLayout+xml"/>
  <Override PartName="/ppt/slideLayouts/slideLayout98.xml" ContentType="application/vnd.openxmlformats-officedocument.presentationml.slideLayout+xml"/>
  <Override PartName="/ppt/slideLayouts/slideLayout142.xml" ContentType="application/vnd.openxmlformats-officedocument.presentationml.slideLayout+xml"/>
  <Override PartName="/ppt/slideLayouts/slideLayout3.xml" ContentType="application/vnd.openxmlformats-officedocument.presentationml.slideLayout+xml"/>
  <Override PartName="/ppt/slideLayouts/slideLayout126.xml" ContentType="application/vnd.openxmlformats-officedocument.presentationml.slideLayout+xml"/>
  <Override PartName="/ppt/slideLayouts/slideLayout100.xml" ContentType="application/vnd.openxmlformats-officedocument.presentationml.slideLayout+xml"/>
  <Override PartName="/ppt/slideLayouts/slideLayout13.xml" ContentType="application/vnd.openxmlformats-officedocument.presentationml.slideLayout+xml"/>
  <Override PartName="/ppt/slideLayouts/slideLayout56.xml" ContentType="application/vnd.openxmlformats-officedocument.presentationml.slideLayout+xml"/>
  <Override PartName="/ppt/slideLayouts/slideLayout143.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135.xml" ContentType="application/vnd.openxmlformats-officedocument.presentationml.slideLayout+xml"/>
  <Override PartName="/ppt/slideLayouts/slideLayout49.xml" ContentType="application/vnd.openxmlformats-officedocument.presentationml.slideLayout+xml"/>
  <Override PartName="/ppt/slideLayouts/slideLayout136.xml" ContentType="application/vnd.openxmlformats-officedocument.presentationml.slideLayout+xml"/>
  <Override PartName="/ppt/slideLayouts/slideLayout101.xml" ContentType="application/vnd.openxmlformats-officedocument.presentationml.slideLayout+xml"/>
  <Override PartName="/ppt/slideLayouts/slideLayout14.xml" ContentType="application/vnd.openxmlformats-officedocument.presentationml.slideLayout+xml"/>
  <Override PartName="/ppt/slideLayouts/slideLayout57.xml" ContentType="application/vnd.openxmlformats-officedocument.presentationml.slideLayout+xml"/>
  <Override PartName="/ppt/slideLayouts/slideLayout144.xml" ContentType="application/vnd.openxmlformats-officedocument.presentationml.slideLayout+xml"/>
  <Override PartName="/ppt/slideLayouts/slideLayout102.xml" ContentType="application/vnd.openxmlformats-officedocument.presentationml.slideLayout+xml"/>
  <Override PartName="/ppt/slideLayouts/slideLayout15.xml" ContentType="application/vnd.openxmlformats-officedocument.presentationml.slideLayout+xml"/>
  <Override PartName="/ppt/slideLayouts/slideLayout58.xml" ContentType="application/vnd.openxmlformats-officedocument.presentationml.slideLayout+xml"/>
  <Override PartName="/ppt/slideLayouts/slideLayout145.xml" ContentType="application/vnd.openxmlformats-officedocument.presentationml.slideLayout+xml"/>
  <Override PartName="/ppt/slideLayouts/slideLayout103.xml" ContentType="application/vnd.openxmlformats-officedocument.presentationml.slideLayout+xml"/>
  <Override PartName="/ppt/slideLayouts/slideLayout16.xml" ContentType="application/vnd.openxmlformats-officedocument.presentationml.slideLayout+xml"/>
  <Override PartName="/ppt/slideLayouts/slideLayout59.xml" ContentType="application/vnd.openxmlformats-officedocument.presentationml.slideLayout+xml"/>
  <Override PartName="/ppt/slideLayouts/slideLayout146.xml" ContentType="application/vnd.openxmlformats-officedocument.presentationml.slideLayout+xml"/>
  <Override PartName="/ppt/slideLayouts/slideLayout138.xml" ContentType="application/vnd.openxmlformats-officedocument.presentationml.slideLayout+xml"/>
  <Override PartName="/ppt/slideLayouts/slideLayout155.xml" ContentType="application/vnd.openxmlformats-officedocument.presentationml.slideLayout+xml"/>
  <Override PartName="/ppt/slideLayouts/slideLayout139.xml" ContentType="application/vnd.openxmlformats-officedocument.presentationml.slideLayout+xml"/>
  <Override PartName="/ppt/slideLayouts/slideLayout156.xml" ContentType="application/vnd.openxmlformats-officedocument.presentationml.slideLayout+xml"/>
  <Override PartName="/ppt/slideLayouts/slideLayout147.xml" ContentType="application/vnd.openxmlformats-officedocument.presentationml.slideLayout+xml"/>
  <Override PartName="/ppt/slideLayouts/slideLayout164.xml" ContentType="application/vnd.openxmlformats-officedocument.presentationml.slideLayout+xml"/>
  <Override PartName="/ppt/slideLayouts/slideLayout157.xml" ContentType="application/vnd.openxmlformats-officedocument.presentationml.slideLayout+xml"/>
  <Override PartName="/ppt/slideLayouts/slideLayout27.xml" ContentType="application/vnd.openxmlformats-officedocument.presentationml.slideLayout+xml"/>
  <Override PartName="/ppt/slideLayouts/slideLayout114.xml" ContentType="application/vnd.openxmlformats-officedocument.presentationml.slideLayout+xml"/>
  <Override PartName="/ppt/slideLayouts/slideLayout148.xml" ContentType="application/vnd.openxmlformats-officedocument.presentationml.slideLayout+xml"/>
  <Override PartName="/ppt/slideLayouts/slideLayout165.xml" ContentType="application/vnd.openxmlformats-officedocument.presentationml.slideLayout+xml"/>
  <Override PartName="/ppt/slideLayouts/slideLayout158.xml" ContentType="application/vnd.openxmlformats-officedocument.presentationml.slideLayout+xml"/>
  <Override PartName="/ppt/slideLayouts/slideLayout115.xml" ContentType="application/vnd.openxmlformats-officedocument.presentationml.slideLayout+xml"/>
  <Override PartName="/ppt/slideLayouts/slideLayout149.xml" ContentType="application/vnd.openxmlformats-officedocument.presentationml.slideLayout+xml"/>
  <Override PartName="/ppt/slideLayouts/slideLayout141.xml" ContentType="application/vnd.openxmlformats-officedocument.presentationml.slideLayout+xml"/>
  <Override PartName="/ppt/slideLayouts/slideLayout19.xml" ContentType="application/vnd.openxmlformats-officedocument.presentationml.slideLayout+xml"/>
  <Override PartName="/ppt/slideLayouts/slideLayout106.xml" ContentType="application/vnd.openxmlformats-officedocument.presentationml.slideLayout+xml"/>
  <Override PartName="/ppt/slideLayouts/slideLayout166.xml" ContentType="application/vnd.openxmlformats-officedocument.presentationml.slideLayout+xml"/>
  <Override PartName="/ppt/slideLayouts/slideLayout36.xml" ContentType="application/vnd.openxmlformats-officedocument.presentationml.slideLayout+xml"/>
  <Override PartName="/ppt/slideLayouts/slideLayout79.xml" ContentType="application/vnd.openxmlformats-officedocument.presentationml.slideLayout+xml"/>
  <Override PartName="/ppt/slideLayouts/slideLayout123.xml" ContentType="application/vnd.openxmlformats-officedocument.presentationml.slideLayout+xml"/>
  <Override PartName="/ppt/slideLayouts/slideLayout159.xml" ContentType="application/vnd.openxmlformats-officedocument.presentationml.slideLayout+xml"/>
  <Override PartName="/ppt/slideLayouts/slideLayout116.xml" ContentType="application/vnd.openxmlformats-officedocument.presentationml.slideLayout+xml"/>
  <Override PartName="/ppt/slideLayouts/slideLayout167.xml" ContentType="application/vnd.openxmlformats-officedocument.presentationml.slideLayout+xml"/>
  <Override PartName="/ppt/slideLayouts/slideLayout37.xml" ContentType="application/vnd.openxmlformats-officedocument.presentationml.slideLayout+xml"/>
  <Override PartName="/ppt/slideLayouts/slideLayout1.xml" ContentType="application/vnd.openxmlformats-officedocument.presentationml.slideLayout+xml"/>
  <Override PartName="/ppt/slideLayouts/slideLayout124.xml" ContentType="application/vnd.openxmlformats-officedocument.presentationml.slideLayout+xml"/>
  <Override PartName="/ppt/slideLayouts/slideLayout128.xml" ContentType="application/vnd.openxmlformats-officedocument.presentationml.slideLayout+xml"/>
  <Override PartName="/ppt/slideLayouts/slideLayout162.xml" ContentType="application/vnd.openxmlformats-officedocument.presentationml.slideLayout+xml"/>
  <Override PartName="/ppt/slideLayouts/slideLayout32.xml" ContentType="application/vnd.openxmlformats-officedocument.presentationml.slideLayout+xml"/>
  <Override PartName="/ppt/slideLayouts/slideLayout75.xml" ContentType="application/vnd.openxmlformats-officedocument.presentationml.slideLayout+xml"/>
  <Override PartName="/ppt/slideLayouts/slideLayout154.xml" ContentType="application/vnd.openxmlformats-officedocument.presentationml.slideLayout+xml"/>
  <Override PartName="/ppt/slideLayouts/slideLayout24.xml" ContentType="application/vnd.openxmlformats-officedocument.presentationml.slideLayout+xml"/>
  <Override PartName="/ppt/slideLayouts/slideLayout67.xml" ContentType="application/vnd.openxmlformats-officedocument.presentationml.slideLayout+xml"/>
  <Override PartName="/ppt/slideLayouts/slideLayout111.xml" ContentType="application/vnd.openxmlformats-officedocument.presentationml.slideLayout+xml"/>
  <Override PartName="/ppt/slideLayouts/slideLayout137.xml" ContentType="application/vnd.openxmlformats-officedocument.presentationml.slideLayout+xml"/>
  <Override PartName="/ppt/slideLayouts/slideLayout163.xml" ContentType="application/vnd.openxmlformats-officedocument.presentationml.slideLayout+xml"/>
  <Override PartName="/ppt/slideLayouts/slideLayout33.xml" ContentType="application/vnd.openxmlformats-officedocument.presentationml.slideLayout+xml"/>
  <Override PartName="/ppt/slideLayouts/slideLayout76.xml" ContentType="application/vnd.openxmlformats-officedocument.presentationml.slideLayout+xml"/>
  <Override PartName="/ppt/slideLayouts/slideLayout120.xml" ContentType="application/vnd.openxmlformats-officedocument.presentationml.slideLayout+xml"/>
  <Override PartName="/ppt/slideLayouts/slideLayout129.xml" ContentType="application/vnd.openxmlformats-officedocument.presentationml.slideLayout+xml"/>
  <Override PartName="/ppt/slideLayouts/slideLayout39.xml" ContentType="application/vnd.openxmlformats-officedocument.presentationml.slideLayout+xml"/>
  <Override PartName="/ppt/slideLayouts/slideLayout161.xml" ContentType="application/vnd.openxmlformats-officedocument.presentationml.slideLayout+xml"/>
  <Override PartName="/ppt/slideLayouts/slideLayout31.xml" ContentType="application/vnd.openxmlformats-officedocument.presentationml.slideLayout+xml"/>
  <Override PartName="/ppt/slideLayouts/slideLayout74.xml" ContentType="application/vnd.openxmlformats-officedocument.presentationml.slideLayout+xml"/>
  <Override PartName="/ppt/slideLayouts/slideLayout153.xml" ContentType="application/vnd.openxmlformats-officedocument.presentationml.slideLayout+xml"/>
  <Override PartName="/ppt/slideLayouts/slideLayout23.xml" ContentType="application/vnd.openxmlformats-officedocument.presentationml.slideLayout+xml"/>
  <Override PartName="/ppt/slideLayouts/slideLayout66.xml" ContentType="application/vnd.openxmlformats-officedocument.presentationml.slideLayout+xml"/>
  <Override PartName="/ppt/slideLayouts/slideLayout110.xml" ContentType="application/vnd.openxmlformats-officedocument.presentationml.slideLayout+xml"/>
  <Override PartName="/ppt/slideLayouts/slideLayout38.xml" ContentType="application/vnd.openxmlformats-officedocument.presentationml.slideLayout+xml"/>
  <Override PartName="/ppt/slideLayouts/slideLayout160.xml" ContentType="application/vnd.openxmlformats-officedocument.presentationml.slideLayout+xml"/>
  <Override PartName="/ppt/slideLayouts/slideLayout30.xml" ContentType="application/vnd.openxmlformats-officedocument.presentationml.slideLayout+xml"/>
  <Override PartName="/ppt/slideLayouts/slideLayout73.xml" ContentType="application/vnd.openxmlformats-officedocument.presentationml.slideLayout+xml"/>
  <Override PartName="/ppt/slideLayouts/slideLayout152.xml" ContentType="application/vnd.openxmlformats-officedocument.presentationml.slideLayout+xml"/>
  <Override PartName="/ppt/slideLayouts/slideLayout22.xml" ContentType="application/vnd.openxmlformats-officedocument.presentationml.slideLayout+xml"/>
  <Override PartName="/ppt/slideLayouts/slideLayout65.xml" ContentType="application/vnd.openxmlformats-officedocument.presentationml.slideLayout+xml"/>
  <Override PartName="/ppt/slideLayouts/slideLayout99.xml" ContentType="application/vnd.openxmlformats-officedocument.presentationml.slideLayout+xml"/>
  <Override PartName="/ppt/slideLayouts/slideLayout10.xml" ContentType="application/vnd.openxmlformats-officedocument.presentationml.slideLayout+xml"/>
  <Override PartName="/ppt/slideLayouts/slideLayout53.xml" ContentType="application/vnd.openxmlformats-officedocument.presentationml.slideLayout+xml"/>
  <Override PartName="/ppt/slideLayouts/slideLayout96.xml" ContentType="application/vnd.openxmlformats-officedocument.presentationml.slideLayout+xml"/>
  <Override PartName="/ppt/slideLayouts/slideLayout21.xml" ContentType="application/vnd.openxmlformats-officedocument.presentationml.slideLayout+xml"/>
  <Override PartName="/ppt/slideLayouts/slideLayout64.xml" ContentType="application/vnd.openxmlformats-officedocument.presentationml.slideLayout+xml"/>
  <Override PartName="/ppt/slideLayouts/slideLayout29.xml" ContentType="application/vnd.openxmlformats-officedocument.presentationml.slideLayout+xml"/>
  <Override PartName="/ppt/slideLayouts/slideLayout151.xml" ContentType="application/vnd.openxmlformats-officedocument.presentationml.slideLayout+xml"/>
  <Override PartName="/ppt/slideLayouts/slideLayout46.xml" ContentType="application/vnd.openxmlformats-officedocument.presentationml.slideLayout+xml"/>
  <Override PartName="/ppt/slideLayouts/slideLayout89.xml" ContentType="application/vnd.openxmlformats-officedocument.presentationml.slideLayout+xml"/>
  <Override PartName="/ppt/slideLayouts/slideLayout133.xml" ContentType="application/vnd.openxmlformats-officedocument.presentationml.slideLayout+xml"/>
  <Override PartName="/ppt/slideLayouts/slideLayout8.xml" ContentType="application/vnd.openxmlformats-officedocument.presentationml.slideLayout+xml"/>
  <Override PartName="/ppt/slideLayouts/slideLayout20.xml" ContentType="application/vnd.openxmlformats-officedocument.presentationml.slideLayout+xml"/>
  <Override PartName="/ppt/slideLayouts/slideLayout63.xml" ContentType="application/vnd.openxmlformats-officedocument.presentationml.slideLayout+xml"/>
  <Override PartName="/ppt/slideLayouts/slideLayout28.xml" ContentType="application/vnd.openxmlformats-officedocument.presentationml.slideLayout+xml"/>
  <Override PartName="/ppt/slideLayouts/slideLayout150.xml" ContentType="application/vnd.openxmlformats-officedocument.presentationml.slideLayout+xml"/>
  <Override PartName="/ppt/slideLayouts/slideLayout45.xml" ContentType="application/vnd.openxmlformats-officedocument.presentationml.slideLayout+xml"/>
  <Override PartName="/ppt/slideLayouts/slideLayout88.xml" ContentType="application/vnd.openxmlformats-officedocument.presentationml.slideLayout+xml"/>
  <Override PartName="/ppt/slideLayouts/slideLayout132.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131.xml" ContentType="application/vnd.openxmlformats-officedocument.presentationml.slideLayout+xml"/>
  <Override PartName="/ppt/slideLayouts/slideLayout44.xml" ContentType="application/vnd.openxmlformats-officedocument.presentationml.slideLayout+xml"/>
  <Override PartName="/ppt/slideLayouts/slideLayout87.xml" ContentType="application/vnd.openxmlformats-officedocument.presentationml.slideLayout+xml"/>
  <Override PartName="/ppt/slideLayouts/slideLayout5.xml" ContentType="application/vnd.openxmlformats-officedocument.presentationml.slideLayout+xml"/>
  <Override PartName="/ppt/slideLayouts/slideLayout130.xml" ContentType="application/vnd.openxmlformats-officedocument.presentationml.slideLayout+xml"/>
  <Override PartName="/ppt/slideLayouts/slideLayout4.xml" ContentType="application/vnd.openxmlformats-officedocument.presentationml.slideLayout+xml"/>
  <Override PartName="/ppt/slideLayouts/slideLayout127.xml" ContentType="application/vnd.openxmlformats-officedocument.presentationml.slideLayout+xml"/>
  <Override PartName="/ppt/slideLayouts/slideLayout134.xml" ContentType="application/vnd.openxmlformats-officedocument.presentationml.slideLayout+xml"/>
  <Override PartName="/ppt/slideLayouts/slideLayout9.xml" ContentType="application/vnd.openxmlformats-officedocument.presentationml.slideLayout+xml"/>
  <Override PartName="/ppt/slideLayouts/slideLayout40.xml" ContentType="application/vnd.openxmlformats-officedocument.presentationml.slideLayout+xml"/>
  <Override PartName="/ppt/slideLayouts/slideLayout83.xml" ContentType="application/vnd.openxmlformats-officedocument.presentationml.slideLayout+xml"/>
  <Override PartName="/ppt/slideLayouts/slideLayout50.xml" ContentType="application/vnd.openxmlformats-officedocument.presentationml.slideLayout+xml"/>
  <Override PartName="/ppt/slideLayouts/slideLayout93.xml" ContentType="application/vnd.openxmlformats-officedocument.presentationml.slideLayout+xml"/>
  <Override PartName="/ppt/slideLayouts/slideLayout41.xml" ContentType="application/vnd.openxmlformats-officedocument.presentationml.slideLayout+xml"/>
  <Override PartName="/ppt/slideLayouts/slideLayout84.xml" ContentType="application/vnd.openxmlformats-officedocument.presentationml.slideLayout+xml"/>
  <Override PartName="/ppt/slideLayouts/slideLayout51.xml" ContentType="application/vnd.openxmlformats-officedocument.presentationml.slideLayout+xml"/>
  <Override PartName="/ppt/slideLayouts/slideLayout94.xml" ContentType="application/vnd.openxmlformats-officedocument.presentationml.slideLayout+xml"/>
  <Override PartName="/ppt/theme/theme13.xml" ContentType="application/vnd.openxmlformats-officedocument.theme+xml"/>
  <Override PartName="/ppt/theme/theme12.xml" ContentType="application/vnd.openxmlformats-officedocument.theme+xml"/>
  <Override PartName="/ppt/theme/theme15.xml" ContentType="application/vnd.openxmlformats-officedocument.theme+xml"/>
  <Override PartName="/ppt/theme/theme2.xml" ContentType="application/vnd.openxmlformats-officedocument.theme+xml"/>
  <Override PartName="/ppt/theme/theme14.xml" ContentType="application/vnd.openxmlformats-officedocument.theme+xml"/>
  <Override PartName="/ppt/theme/theme1.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Masters/_rels/notesMaster1.xml.rels" ContentType="application/vnd.openxmlformats-package.relationships+xml"/>
  <Override PartName="/ppt/notesMasters/notesMaster1.xml" ContentType="application/vnd.openxmlformats-officedocument.presentationml.notesMaster+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11.xml" ContentType="application/vnd.openxmlformats-officedocument.presentationml.slide+xml"/>
  <Override PartName="/ppt/slides/slide3.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4.xml" ContentType="application/vnd.openxmlformats-officedocument.presentationml.slide+xml"/>
  <Override PartName="/ppt/slides/slide21.xml" ContentType="application/vnd.openxmlformats-officedocument.presentationml.slide+xml"/>
  <Override PartName="/ppt/slides/slide13.xml" ContentType="application/vnd.openxmlformats-officedocument.presentationml.slide+xml"/>
  <Override PartName="/ppt/slides/slide30.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slides/slide14.xml" ContentType="application/vnd.openxmlformats-officedocument.presentationml.slide+xml"/>
  <Override PartName="/ppt/slides/slide31.xml" ContentType="application/vnd.openxmlformats-officedocument.presentationml.slide+xml"/>
  <Override PartName="/ppt/slides/slide23.xml" ContentType="application/vnd.openxmlformats-officedocument.presentationml.slide+xml"/>
  <Override PartName="/ppt/slides/slide15.xml" ContentType="application/vnd.openxmlformats-officedocument.presentationml.slide+xml"/>
  <Override PartName="/ppt/slides/slide32.xml" ContentType="application/vnd.openxmlformats-officedocument.presentationml.slide+xml"/>
  <Override PartName="/ppt/slides/slide24.xml" ContentType="application/vnd.openxmlformats-officedocument.presentationml.slide+xml"/>
  <Override PartName="/ppt/slides/slide16.xml" ContentType="application/vnd.openxmlformats-officedocument.presentationml.slide+xml"/>
  <Override PartName="/ppt/slides/slide33.xml" ContentType="application/vnd.openxmlformats-officedocument.presentationml.slide+xml"/>
  <Override PartName="/ppt/slides/slide17.xml" ContentType="application/vnd.openxmlformats-officedocument.presentationml.slide+xml"/>
  <Override PartName="/ppt/slides/_rels/slide10.xml.rels" ContentType="application/vnd.openxmlformats-package.relationships+xml"/>
  <Override PartName="/ppt/slides/_rels/slide9.xml.rels" ContentType="application/vnd.openxmlformats-package.relationships+xml"/>
  <Override PartName="/ppt/slides/_rels/slide8.xml.rels" ContentType="application/vnd.openxmlformats-package.relationships+xml"/>
  <Override PartName="/ppt/slides/_rels/slide22.xml.rels" ContentType="application/vnd.openxmlformats-package.relationships+xml"/>
  <Override PartName="/ppt/slides/_rels/slide21.xml.rels" ContentType="application/vnd.openxmlformats-package.relationships+xml"/>
  <Override PartName="/ppt/slides/_rels/slide28.xml.rels" ContentType="application/vnd.openxmlformats-package.relationships+xml"/>
  <Override PartName="/ppt/slides/_rels/slide1.xml.rels" ContentType="application/vnd.openxmlformats-package.relationships+xml"/>
  <Override PartName="/ppt/slides/_rels/slide4.xml.rels" ContentType="application/vnd.openxmlformats-package.relationships+xml"/>
  <Override PartName="/ppt/slides/_rels/slide24.xml.rels" ContentType="application/vnd.openxmlformats-package.relationships+xml"/>
  <Override PartName="/ppt/slides/_rels/slide12.xml.rels" ContentType="application/vnd.openxmlformats-package.relationships+xml"/>
  <Override PartName="/ppt/slides/_rels/slide20.xml.rels" ContentType="application/vnd.openxmlformats-package.relationships+xml"/>
  <Override PartName="/ppt/slides/_rels/slide23.xml.rels" ContentType="application/vnd.openxmlformats-package.relationships+xml"/>
  <Override PartName="/ppt/slides/_rels/slide32.xml.rels" ContentType="application/vnd.openxmlformats-package.relationships+xml"/>
  <Override PartName="/ppt/slides/_rels/slide15.xml.rels" ContentType="application/vnd.openxmlformats-package.relationships+xml"/>
  <Override PartName="/ppt/slides/_rels/slide3.xml.rels" ContentType="application/vnd.openxmlformats-package.relationships+xml"/>
  <Override PartName="/ppt/slides/_rels/slide11.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7.xml.rels" ContentType="application/vnd.openxmlformats-package.relationships+xml"/>
  <Override PartName="/ppt/slides/_rels/slide5.xml.rels" ContentType="application/vnd.openxmlformats-package.relationships+xml"/>
  <Override PartName="/ppt/slides/_rels/slide16.xml.rels" ContentType="application/vnd.openxmlformats-package.relationships+xml"/>
  <Override PartName="/ppt/slides/_rels/slide33.xml.rels" ContentType="application/vnd.openxmlformats-package.relationships+xml"/>
  <Override PartName="/ppt/slides/_rels/slide17.xml.rels" ContentType="application/vnd.openxmlformats-package.relationships+xml"/>
  <Override PartName="/ppt/slides/_rels/slide25.xml.rels" ContentType="application/vnd.openxmlformats-package.relationships+xml"/>
  <Override PartName="/ppt/slides/_rels/slide6.xml.rels" ContentType="application/vnd.openxmlformats-package.relationships+xml"/>
  <Override PartName="/ppt/slides/_rels/slide18.xml.rels" ContentType="application/vnd.openxmlformats-package.relationships+xml"/>
  <Override PartName="/ppt/slides/_rels/slide26.xml.rels" ContentType="application/vnd.openxmlformats-package.relationships+xml"/>
  <Override PartName="/ppt/slides/_rels/slide13.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14.xml.rels" ContentType="application/vnd.openxmlformats-package.relationships+xml"/>
  <Override PartName="/ppt/slides/_rels/slide2.xml.rels" ContentType="application/vnd.openxmlformats-package.relationships+xml"/>
  <Override PartName="/ppt/slides/_rels/slide29.xml.rels" ContentType="application/vnd.openxmlformats-package.relationships+xml"/>
  <Override PartName="/ppt/slides/slide25.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19.xml" ContentType="application/vnd.openxmlformats-officedocument.presentationml.slide+xml"/>
  <Override PartName="/ppt/slides/slide1.xml" ContentType="application/vnd.openxmlformats-officedocument.presentationml.slide+xml"/>
  <Override PartName="/ppt/media/image13.png" ContentType="image/png"/>
  <Override PartName="/ppt/media/image10.jpeg" ContentType="image/jpeg"/>
  <Override PartName="/ppt/media/image8.png" ContentType="image/png"/>
  <Override PartName="/ppt/media/image7.jpeg" ContentType="image/jpeg"/>
  <Override PartName="/ppt/media/image12.jpeg" ContentType="image/jpeg"/>
  <Override PartName="/ppt/media/image17.png" ContentType="image/png"/>
  <Override PartName="/ppt/media/image20.jpeg" ContentType="image/jpeg"/>
  <Override PartName="/ppt/media/image5.jpeg" ContentType="image/jpeg"/>
  <Override PartName="/ppt/media/image21.jpeg" ContentType="image/jpeg"/>
  <Override PartName="/ppt/media/image19.jpeg" ContentType="image/jpeg"/>
  <Override PartName="/ppt/media/image1.jpeg" ContentType="image/jpeg"/>
  <Override PartName="/ppt/media/image9.png" ContentType="image/png"/>
  <Override PartName="/ppt/media/image18.png" ContentType="image/png"/>
  <Override PartName="/ppt/media/image16.png" ContentType="image/png"/>
  <Override PartName="/ppt/media/image4.jpeg" ContentType="image/jpeg"/>
  <Override PartName="/ppt/media/image15.jpeg" ContentType="image/jpeg"/>
  <Override PartName="/ppt/media/image14.jpeg" ContentType="image/jpeg"/>
  <Override PartName="/ppt/media/image2.jpeg" ContentType="image/jpeg"/>
  <Override PartName="/ppt/media/image3.jpeg" ContentType="image/jpeg"/>
  <Override PartName="/ppt/media/image6.png" ContentType="image/png"/>
  <Override PartName="/ppt/media/image11.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 id="2147483726" r:id="rId8"/>
    <p:sldMasterId id="2147483739" r:id="rId9"/>
    <p:sldMasterId id="2147483752" r:id="rId10"/>
    <p:sldMasterId id="2147483765" r:id="rId11"/>
    <p:sldMasterId id="2147483778" r:id="rId12"/>
    <p:sldMasterId id="2147483791" r:id="rId13"/>
    <p:sldMasterId id="2147483804" r:id="rId14"/>
    <p:sldMasterId id="2147483817" r:id="rId15"/>
  </p:sldMasterIdLst>
  <p:notesMasterIdLst>
    <p:notesMasterId r:id="rId16"/>
  </p:notesMasterIdLst>
  <p:sldIdLst>
    <p:sldId id="256" r:id="rId17"/>
    <p:sldId id="257" r:id="rId18"/>
    <p:sldId id="258" r:id="rId19"/>
    <p:sldId id="259" r:id="rId20"/>
    <p:sldId id="260" r:id="rId21"/>
    <p:sldId id="261" r:id="rId22"/>
    <p:sldId id="262" r:id="rId23"/>
    <p:sldId id="263" r:id="rId24"/>
    <p:sldId id="264" r:id="rId25"/>
    <p:sldId id="265" r:id="rId26"/>
    <p:sldId id="266" r:id="rId27"/>
    <p:sldId id="267" r:id="rId28"/>
    <p:sldId id="268" r:id="rId29"/>
    <p:sldId id="269" r:id="rId30"/>
    <p:sldId id="270" r:id="rId31"/>
    <p:sldId id="271" r:id="rId32"/>
    <p:sldId id="272" r:id="rId33"/>
    <p:sldId id="273" r:id="rId34"/>
    <p:sldId id="274" r:id="rId35"/>
    <p:sldId id="275" r:id="rId36"/>
    <p:sldId id="276" r:id="rId37"/>
    <p:sldId id="277" r:id="rId38"/>
    <p:sldId id="278" r:id="rId39"/>
    <p:sldId id="279" r:id="rId40"/>
    <p:sldId id="280" r:id="rId41"/>
    <p:sldId id="281" r:id="rId42"/>
    <p:sldId id="282" r:id="rId43"/>
    <p:sldId id="283" r:id="rId44"/>
    <p:sldId id="284" r:id="rId45"/>
    <p:sldId id="285" r:id="rId46"/>
    <p:sldId id="286" r:id="rId47"/>
    <p:sldId id="287" r:id="rId48"/>
    <p:sldId id="288" r:id="rId49"/>
  </p:sldIdLst>
  <p:sldSz cx="13003213" cy="9752013"/>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notesMaster" Target="notesMasters/notesMaster1.xml"/><Relationship Id="rId17" Type="http://schemas.openxmlformats.org/officeDocument/2006/relationships/slide" Target="slides/slide1.xml"/><Relationship Id="rId18" Type="http://schemas.openxmlformats.org/officeDocument/2006/relationships/slide" Target="slides/slide2.xml"/><Relationship Id="rId19" Type="http://schemas.openxmlformats.org/officeDocument/2006/relationships/slide" Target="slides/slide3.xml"/><Relationship Id="rId20" Type="http://schemas.openxmlformats.org/officeDocument/2006/relationships/slide" Target="slides/slide4.xml"/><Relationship Id="rId21" Type="http://schemas.openxmlformats.org/officeDocument/2006/relationships/slide" Target="slides/slide5.xml"/><Relationship Id="rId22" Type="http://schemas.openxmlformats.org/officeDocument/2006/relationships/slide" Target="slides/slide6.xml"/><Relationship Id="rId23" Type="http://schemas.openxmlformats.org/officeDocument/2006/relationships/slide" Target="slides/slide7.xml"/><Relationship Id="rId24" Type="http://schemas.openxmlformats.org/officeDocument/2006/relationships/slide" Target="slides/slide8.xml"/><Relationship Id="rId25" Type="http://schemas.openxmlformats.org/officeDocument/2006/relationships/slide" Target="slides/slide9.xml"/><Relationship Id="rId26" Type="http://schemas.openxmlformats.org/officeDocument/2006/relationships/slide" Target="slides/slide10.xml"/><Relationship Id="rId27" Type="http://schemas.openxmlformats.org/officeDocument/2006/relationships/slide" Target="slides/slide11.xml"/><Relationship Id="rId28" Type="http://schemas.openxmlformats.org/officeDocument/2006/relationships/slide" Target="slides/slide12.xml"/><Relationship Id="rId29" Type="http://schemas.openxmlformats.org/officeDocument/2006/relationships/slide" Target="slides/slide13.xml"/><Relationship Id="rId30" Type="http://schemas.openxmlformats.org/officeDocument/2006/relationships/slide" Target="slides/slide14.xml"/><Relationship Id="rId31" Type="http://schemas.openxmlformats.org/officeDocument/2006/relationships/slide" Target="slides/slide15.xml"/><Relationship Id="rId32" Type="http://schemas.openxmlformats.org/officeDocument/2006/relationships/slide" Target="slides/slide16.xml"/><Relationship Id="rId33" Type="http://schemas.openxmlformats.org/officeDocument/2006/relationships/slide" Target="slides/slide17.xml"/><Relationship Id="rId34" Type="http://schemas.openxmlformats.org/officeDocument/2006/relationships/slide" Target="slides/slide18.xml"/><Relationship Id="rId35" Type="http://schemas.openxmlformats.org/officeDocument/2006/relationships/slide" Target="slides/slide19.xml"/><Relationship Id="rId36" Type="http://schemas.openxmlformats.org/officeDocument/2006/relationships/slide" Target="slides/slide20.xml"/><Relationship Id="rId37" Type="http://schemas.openxmlformats.org/officeDocument/2006/relationships/slide" Target="slides/slide21.xml"/><Relationship Id="rId38" Type="http://schemas.openxmlformats.org/officeDocument/2006/relationships/slide" Target="slides/slide22.xml"/><Relationship Id="rId39" Type="http://schemas.openxmlformats.org/officeDocument/2006/relationships/slide" Target="slides/slide23.xml"/><Relationship Id="rId40" Type="http://schemas.openxmlformats.org/officeDocument/2006/relationships/slide" Target="slides/slide24.xml"/><Relationship Id="rId41" Type="http://schemas.openxmlformats.org/officeDocument/2006/relationships/slide" Target="slides/slide25.xml"/><Relationship Id="rId42" Type="http://schemas.openxmlformats.org/officeDocument/2006/relationships/slide" Target="slides/slide26.xml"/><Relationship Id="rId43" Type="http://schemas.openxmlformats.org/officeDocument/2006/relationships/slide" Target="slides/slide27.xml"/><Relationship Id="rId44" Type="http://schemas.openxmlformats.org/officeDocument/2006/relationships/slide" Target="slides/slide28.xml"/><Relationship Id="rId45" Type="http://schemas.openxmlformats.org/officeDocument/2006/relationships/slide" Target="slides/slide29.xml"/><Relationship Id="rId46" Type="http://schemas.openxmlformats.org/officeDocument/2006/relationships/slide" Target="slides/slide30.xml"/><Relationship Id="rId47" Type="http://schemas.openxmlformats.org/officeDocument/2006/relationships/slide" Target="slides/slide31.xml"/><Relationship Id="rId48" Type="http://schemas.openxmlformats.org/officeDocument/2006/relationships/slide" Target="slides/slide32.xml"/><Relationship Id="rId49" Type="http://schemas.openxmlformats.org/officeDocument/2006/relationships/slide" Target="slides/slide33.xml"/><Relationship Id="rId50"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5.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7" name=""/>
          <p:cNvSpPr/>
          <p:nvPr/>
        </p:nvSpPr>
        <p:spPr>
          <a:xfrm>
            <a:off x="0" y="0"/>
            <a:ext cx="6858000" cy="9144000"/>
          </a:xfrm>
          <a:prstGeom prst="rect">
            <a:avLst/>
          </a:prstGeom>
          <a:solidFill>
            <a:srgbClr val="ffffff"/>
          </a:solidFill>
          <a:ln w="0">
            <a:noFill/>
          </a:ln>
        </p:spPr>
        <p:txBody>
          <a:bodyPr lIns="90000" rIns="90000" tIns="45000" bIns="45000" anchor="ctr" anchorCtr="1">
            <a:noAutofit/>
          </a:bodyPr>
          <a:p>
            <a:endParaRPr b="0" lang="en-US" sz="1200" spc="-1" strike="noStrike">
              <a:solidFill>
                <a:srgbClr val="ffffff"/>
              </a:solidFill>
              <a:latin typeface="Gill Sans"/>
            </a:endParaRPr>
          </a:p>
        </p:txBody>
      </p:sp>
      <p:sp>
        <p:nvSpPr>
          <p:cNvPr id="528" name="PlaceHolder 1"/>
          <p:cNvSpPr>
            <a:spLocks noGrp="1"/>
          </p:cNvSpPr>
          <p:nvPr>
            <p:ph type="sldImg"/>
          </p:nvPr>
        </p:nvSpPr>
        <p:spPr>
          <a:xfrm>
            <a:off x="1143000" y="685440"/>
            <a:ext cx="4572000" cy="3429000"/>
          </a:xfrm>
          <a:prstGeom prst="rect">
            <a:avLst/>
          </a:prstGeom>
          <a:noFill/>
          <a:ln w="0">
            <a:noFill/>
          </a:ln>
        </p:spPr>
        <p:txBody>
          <a:bodyPr lIns="50760" rIns="50760" tIns="50760" bIns="50760" anchor="b">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7000" spc="-1" strike="noStrike">
                <a:solidFill>
                  <a:srgbClr val="ffffff"/>
                </a:solidFill>
                <a:latin typeface="Gill Sans"/>
              </a:rPr>
              <a:t>Click to move the slide</a:t>
            </a:r>
            <a:endParaRPr b="0" lang="en-US" sz="7000" spc="-1" strike="noStrike">
              <a:solidFill>
                <a:srgbClr val="ffffff"/>
              </a:solidFill>
              <a:latin typeface="Gill Sans"/>
            </a:endParaRPr>
          </a:p>
        </p:txBody>
      </p:sp>
      <p:sp>
        <p:nvSpPr>
          <p:cNvPr id="529" name="PlaceHolder 2"/>
          <p:cNvSpPr>
            <a:spLocks noGrp="1"/>
          </p:cNvSpPr>
          <p:nvPr>
            <p:ph type="body"/>
          </p:nvPr>
        </p:nvSpPr>
        <p:spPr>
          <a:xfrm>
            <a:off x="685800" y="4343400"/>
            <a:ext cx="5486400" cy="4114800"/>
          </a:xfrm>
          <a:prstGeom prst="rect">
            <a:avLst/>
          </a:prstGeom>
          <a:noFill/>
          <a:ln w="0">
            <a:noFill/>
          </a:ln>
        </p:spPr>
        <p:txBody>
          <a:bodyPr lIns="0" rIns="0" tIns="0" bIns="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Gill Sans"/>
              </a:rPr>
              <a:t>Click to edit the notes format</a:t>
            </a:r>
            <a:endParaRPr b="0" lang="en-US" sz="1200" spc="-1" strike="noStrike">
              <a:solidFill>
                <a:srgbClr val="000000"/>
              </a:solidFill>
              <a:latin typeface="Gill Sans"/>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_rels/notesSlide24.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
</Relationships>
</file>

<file path=ppt/notesSlides/_rels/notesSlide2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
</Relationships>
</file>

<file path=ppt/notesSlides/_rels/notesSlide26.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
</Relationships>
</file>

<file path=ppt/notesSlides/_rels/notesSlide27.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
</Relationships>
</file>

<file path=ppt/notesSlides/_rels/notesSlide28.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_rels/notesSlide30.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
</Relationships>
</file>

<file path=ppt/notesSlides/_rels/notesSlide31.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
</Relationships>
</file>

<file path=ppt/notesSlides/_rels/notesSlide33.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1" name="PlaceHolder 1"/>
          <p:cNvSpPr>
            <a:spLocks noGrp="1"/>
          </p:cNvSpPr>
          <p:nvPr>
            <p:ph type="sldImg"/>
          </p:nvPr>
        </p:nvSpPr>
        <p:spPr>
          <a:xfrm>
            <a:off x="1143000" y="685800"/>
            <a:ext cx="4572000" cy="3429000"/>
          </a:xfrm>
          <a:prstGeom prst="rect">
            <a:avLst/>
          </a:prstGeom>
          <a:ln w="0">
            <a:noFill/>
          </a:ln>
        </p:spPr>
      </p:sp>
      <p:sp>
        <p:nvSpPr>
          <p:cNvPr id="642"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Name 5</a:t>
            </a:r>
            <a:endParaRPr b="0" lang="en-US" sz="2200" spc="-1" strike="noStrike">
              <a:solidFill>
                <a:srgbClr val="000000"/>
              </a:solidFill>
              <a:latin typeface="Gill Sans"/>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3" name="PlaceHolder 1"/>
          <p:cNvSpPr>
            <a:spLocks noGrp="1"/>
          </p:cNvSpPr>
          <p:nvPr>
            <p:ph type="sldImg"/>
          </p:nvPr>
        </p:nvSpPr>
        <p:spPr>
          <a:xfrm>
            <a:off x="1143000" y="685800"/>
            <a:ext cx="4572000" cy="3429000"/>
          </a:xfrm>
          <a:prstGeom prst="rect">
            <a:avLst/>
          </a:prstGeom>
          <a:ln w="0">
            <a:noFill/>
          </a:ln>
        </p:spPr>
      </p:sp>
      <p:sp>
        <p:nvSpPr>
          <p:cNvPr id="644"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Name 5 </a:t>
            </a:r>
            <a:endParaRPr b="0" lang="en-US" sz="2200" spc="-1" strike="noStrike">
              <a:solidFill>
                <a:srgbClr val="000000"/>
              </a:solidFill>
              <a:latin typeface="Gill Sans"/>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5" name="PlaceHolder 1"/>
          <p:cNvSpPr>
            <a:spLocks noGrp="1"/>
          </p:cNvSpPr>
          <p:nvPr>
            <p:ph type="sldImg"/>
          </p:nvPr>
        </p:nvSpPr>
        <p:spPr>
          <a:xfrm>
            <a:off x="1143000" y="685800"/>
            <a:ext cx="4572000" cy="3429000"/>
          </a:xfrm>
          <a:prstGeom prst="rect">
            <a:avLst/>
          </a:prstGeom>
          <a:ln w="0">
            <a:noFill/>
          </a:ln>
        </p:spPr>
      </p:sp>
      <p:sp>
        <p:nvSpPr>
          <p:cNvPr id="646"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MSN.com published an interesting article that hit the news this week...</a:t>
            </a:r>
            <a:endParaRPr b="0" lang="en-US" sz="22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1" lang="en-US" sz="2500" spc="-1" strike="noStrike">
                <a:solidFill>
                  <a:srgbClr val="000000"/>
                </a:solidFill>
                <a:latin typeface="Palatino"/>
                <a:ea typeface="Palatino"/>
              </a:rPr>
              <a:t>CDC: 'Alarming' increase in STDs</a:t>
            </a:r>
            <a:r>
              <a:rPr b="0" lang="en-US" sz="1800" spc="-1" strike="noStrike">
                <a:solidFill>
                  <a:srgbClr val="000000"/>
                </a:solidFill>
                <a:latin typeface="Arial"/>
                <a:ea typeface="Arial"/>
              </a:rPr>
              <a:t> </a:t>
            </a:r>
            <a:endParaRPr b="0" lang="en-US" sz="18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 REUTERS/Tami Chappell</a:t>
            </a:r>
            <a:endParaRPr b="0" lang="en-US" sz="20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 </a:t>
            </a:r>
            <a:endParaRPr b="0" lang="en-US" sz="20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	</a:t>
            </a:r>
            <a:r>
              <a:rPr b="0" lang="en-US" sz="2000" spc="-1" strike="noStrike">
                <a:solidFill>
                  <a:srgbClr val="000000"/>
                </a:solidFill>
                <a:latin typeface="Palatino"/>
                <a:ea typeface="Palatino"/>
              </a:rPr>
              <a:t>The Centers for Disease Control and Prevention (CDC)</a:t>
            </a:r>
            <a:r>
              <a:rPr b="0" lang="en-US" sz="1800" spc="-1" strike="noStrike">
                <a:solidFill>
                  <a:srgbClr val="000000"/>
                </a:solidFill>
                <a:latin typeface="Arial"/>
                <a:ea typeface="Arial"/>
              </a:rPr>
              <a:t> </a:t>
            </a:r>
            <a:r>
              <a:rPr b="0" lang="en-US" sz="2000" spc="-1" strike="noStrike">
                <a:solidFill>
                  <a:srgbClr val="000000"/>
                </a:solidFill>
                <a:latin typeface="Palatino"/>
                <a:ea typeface="Palatino"/>
              </a:rPr>
              <a:t>headquarters in Atlanta.</a:t>
            </a:r>
            <a:r>
              <a:rPr b="0" lang="en-US" sz="1800" spc="-1" strike="noStrike">
                <a:solidFill>
                  <a:srgbClr val="000000"/>
                </a:solidFill>
                <a:latin typeface="Arial"/>
                <a:ea typeface="Arial"/>
              </a:rPr>
              <a:t> </a:t>
            </a:r>
            <a:r>
              <a:rPr b="0" lang="en-US" sz="2000" spc="-1" strike="noStrike">
                <a:solidFill>
                  <a:srgbClr val="86133e"/>
                </a:solidFill>
                <a:latin typeface="Palatino"/>
                <a:ea typeface="Palatino"/>
              </a:rPr>
              <a:t>Sexually transmitted diseases like chlamydia, gonorrhea and syphilis increased</a:t>
            </a:r>
            <a:r>
              <a:rPr b="0" lang="en-US" sz="1800" spc="-1" strike="noStrike">
                <a:solidFill>
                  <a:srgbClr val="86133e"/>
                </a:solidFill>
                <a:latin typeface="Arial"/>
                <a:ea typeface="Arial"/>
              </a:rPr>
              <a:t> </a:t>
            </a:r>
            <a:r>
              <a:rPr b="0" lang="en-US" sz="2000" spc="-1" strike="noStrike">
                <a:solidFill>
                  <a:srgbClr val="86133e"/>
                </a:solidFill>
                <a:latin typeface="Palatino"/>
                <a:ea typeface="Palatino"/>
              </a:rPr>
              <a:t>dramatically in 2014</a:t>
            </a:r>
            <a:r>
              <a:rPr b="0" lang="en-US" sz="2000" spc="-1" strike="noStrike">
                <a:solidFill>
                  <a:srgbClr val="000000"/>
                </a:solidFill>
                <a:latin typeface="Palatino"/>
                <a:ea typeface="Palatino"/>
              </a:rPr>
              <a:t>, according to the U.S. Centers for Disease Control and Prevention.</a:t>
            </a:r>
            <a:endParaRPr b="0" lang="en-US" sz="20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1800" spc="-1" strike="noStrike">
                <a:solidFill>
                  <a:srgbClr val="000000"/>
                </a:solidFill>
                <a:latin typeface="Arial"/>
                <a:ea typeface="Arial"/>
              </a:rPr>
              <a:t> </a:t>
            </a:r>
            <a:endParaRPr b="0" lang="en-US" sz="18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In 2014, 1.4 million cases of chlamydia were reported, accounting for the highest</a:t>
            </a:r>
            <a:r>
              <a:rPr b="0" lang="en-US" sz="1800" spc="-1" strike="noStrike">
                <a:solidFill>
                  <a:srgbClr val="000000"/>
                </a:solidFill>
                <a:latin typeface="Arial"/>
                <a:ea typeface="Arial"/>
              </a:rPr>
              <a:t> </a:t>
            </a:r>
            <a:r>
              <a:rPr b="0" lang="en-US" sz="2000" spc="-1" strike="noStrike">
                <a:solidFill>
                  <a:srgbClr val="000000"/>
                </a:solidFill>
                <a:latin typeface="Palatino"/>
                <a:ea typeface="Palatino"/>
              </a:rPr>
              <a:t>“number of annual cases of any condition ever reported to the CDC,” according to the</a:t>
            </a:r>
            <a:r>
              <a:rPr b="0" lang="en-US" sz="1800" spc="-1" strike="noStrike">
                <a:solidFill>
                  <a:srgbClr val="000000"/>
                </a:solidFill>
                <a:latin typeface="Arial"/>
                <a:ea typeface="Arial"/>
              </a:rPr>
              <a:t> </a:t>
            </a:r>
            <a:r>
              <a:rPr b="0" lang="en-US" sz="2000" spc="-1" strike="noStrike">
                <a:solidFill>
                  <a:srgbClr val="000000"/>
                </a:solidFill>
                <a:latin typeface="Palatino"/>
                <a:ea typeface="Palatino"/>
              </a:rPr>
              <a:t>report released on Tuesday.</a:t>
            </a:r>
            <a:r>
              <a:rPr b="0" lang="en-US" sz="1800" spc="-1" strike="noStrike">
                <a:solidFill>
                  <a:srgbClr val="000000"/>
                </a:solidFill>
                <a:latin typeface="Arial"/>
                <a:ea typeface="Arial"/>
              </a:rPr>
              <a:t> </a:t>
            </a:r>
            <a:r>
              <a:rPr b="0" lang="en-US" sz="2000" spc="-1" strike="noStrike" u="sng">
                <a:solidFill>
                  <a:srgbClr val="86133e"/>
                </a:solidFill>
                <a:uFillTx/>
                <a:latin typeface="Palatino"/>
                <a:ea typeface="Palatino"/>
              </a:rPr>
              <a:t>The CDC estimates that nearly 20 million new STD infections happen each year in the</a:t>
            </a:r>
            <a:r>
              <a:rPr b="0" lang="en-US" sz="1800" spc="-1" strike="noStrike" u="sng">
                <a:solidFill>
                  <a:srgbClr val="86133e"/>
                </a:solidFill>
                <a:uFillTx/>
                <a:latin typeface="Arial"/>
                <a:ea typeface="Arial"/>
              </a:rPr>
              <a:t> </a:t>
            </a:r>
            <a:r>
              <a:rPr b="0" lang="en-US" sz="2000" spc="-1" strike="noStrike" u="sng">
                <a:solidFill>
                  <a:srgbClr val="86133e"/>
                </a:solidFill>
                <a:uFillTx/>
                <a:latin typeface="Palatino"/>
                <a:ea typeface="Palatino"/>
              </a:rPr>
              <a:t>U.S., with the majority affecting 15 to 24-year-olds.</a:t>
            </a:r>
            <a:r>
              <a:rPr b="0" lang="en-US" sz="1800" spc="-1" strike="noStrike" u="sng">
                <a:solidFill>
                  <a:srgbClr val="86133e"/>
                </a:solidFill>
                <a:uFillTx/>
                <a:latin typeface="Arial"/>
                <a:ea typeface="Arial"/>
              </a:rPr>
              <a:t> </a:t>
            </a:r>
            <a:endParaRPr b="0" lang="en-US" sz="1800" spc="-1" strike="noStrike">
              <a:solidFill>
                <a:srgbClr val="000000"/>
              </a:solidFill>
              <a:latin typeface="Gill Sans"/>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7" name="PlaceHolder 1"/>
          <p:cNvSpPr>
            <a:spLocks noGrp="1"/>
          </p:cNvSpPr>
          <p:nvPr>
            <p:ph type="sldImg"/>
          </p:nvPr>
        </p:nvSpPr>
        <p:spPr>
          <a:xfrm>
            <a:off x="1143000" y="685800"/>
            <a:ext cx="4572000" cy="3429000"/>
          </a:xfrm>
          <a:prstGeom prst="rect">
            <a:avLst/>
          </a:prstGeom>
          <a:ln w="0">
            <a:noFill/>
          </a:ln>
        </p:spPr>
      </p:sp>
      <p:sp>
        <p:nvSpPr>
          <p:cNvPr id="648"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Reports of gonorrhea and syphilis also increased in 2014. There was a 2.8% increase in</a:t>
            </a:r>
            <a:r>
              <a:rPr b="0" lang="en-US" sz="1800" spc="-1" strike="noStrike">
                <a:solidFill>
                  <a:srgbClr val="000000"/>
                </a:solidFill>
                <a:latin typeface="Arial"/>
                <a:ea typeface="Arial"/>
              </a:rPr>
              <a:t> </a:t>
            </a:r>
            <a:r>
              <a:rPr b="0" lang="en-US" sz="2000" spc="-1" strike="noStrike">
                <a:solidFill>
                  <a:srgbClr val="000000"/>
                </a:solidFill>
                <a:latin typeface="Palatino"/>
                <a:ea typeface="Palatino"/>
              </a:rPr>
              <a:t>chlamydia since 2013, and reports of syphilis, which has three stages, increased for the</a:t>
            </a:r>
            <a:r>
              <a:rPr b="0" lang="en-US" sz="1800" spc="-1" strike="noStrike">
                <a:solidFill>
                  <a:srgbClr val="000000"/>
                </a:solidFill>
                <a:latin typeface="Arial"/>
                <a:ea typeface="Arial"/>
              </a:rPr>
              <a:t> </a:t>
            </a:r>
            <a:r>
              <a:rPr b="0" lang="en-US" sz="2000" spc="-1" strike="noStrike">
                <a:solidFill>
                  <a:srgbClr val="000000"/>
                </a:solidFill>
                <a:latin typeface="Palatino"/>
                <a:ea typeface="Palatino"/>
              </a:rPr>
              <a:t>most infectious stages of the disease by 15.1%. </a:t>
            </a:r>
            <a:endParaRPr b="0" lang="en-US" sz="2000" spc="-1" strike="noStrike">
              <a:solidFill>
                <a:srgbClr val="000000"/>
              </a:solidFill>
              <a:latin typeface="Gill Sans"/>
            </a:endParaRPr>
          </a:p>
          <a:p>
            <a:pPr indent="0">
              <a:lnSpc>
                <a:spcPct val="100000"/>
              </a:lnSpc>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 </a:t>
            </a:r>
            <a:endParaRPr b="0" lang="en-US" sz="20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1" lang="en-US" sz="2000" spc="-1" strike="noStrike" u="sng">
                <a:solidFill>
                  <a:srgbClr val="6e0500"/>
                </a:solidFill>
                <a:uFillTx/>
                <a:latin typeface="Palatino"/>
                <a:ea typeface="Palatino"/>
              </a:rPr>
              <a:t>There was a particularly “troubling” increase in syphilis infections among men,</a:t>
            </a:r>
            <a:r>
              <a:rPr b="1" lang="en-US" sz="1800" spc="-1" strike="noStrike" u="sng">
                <a:solidFill>
                  <a:srgbClr val="6e0500"/>
                </a:solidFill>
                <a:uFillTx/>
                <a:latin typeface="Arial"/>
                <a:ea typeface="Arial"/>
              </a:rPr>
              <a:t> </a:t>
            </a:r>
            <a:r>
              <a:rPr b="1" lang="en-US" sz="2000" spc="-1" strike="noStrike" u="sng">
                <a:solidFill>
                  <a:srgbClr val="6e0500"/>
                </a:solidFill>
                <a:uFillTx/>
                <a:latin typeface="Palatino"/>
                <a:ea typeface="Palatino"/>
              </a:rPr>
              <a:t>according to the report. </a:t>
            </a:r>
            <a:endParaRPr b="0" lang="en-US" sz="20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1" lang="en-US" sz="2000" spc="-1" strike="noStrike" u="sng">
                <a:solidFill>
                  <a:srgbClr val="6e0500"/>
                </a:solidFill>
                <a:uFillTx/>
                <a:latin typeface="Palatino"/>
                <a:ea typeface="Palatino"/>
              </a:rPr>
              <a:t>“</a:t>
            </a:r>
            <a:r>
              <a:rPr b="1" lang="en-US" sz="2000" spc="-1" strike="noStrike" u="sng">
                <a:solidFill>
                  <a:srgbClr val="6e0500"/>
                </a:solidFill>
                <a:uFillTx/>
                <a:latin typeface="Palatino"/>
                <a:ea typeface="Palatino"/>
              </a:rPr>
              <a:t>While rates have increased among both men and women, men account for more than</a:t>
            </a:r>
            <a:r>
              <a:rPr b="1" lang="en-US" sz="1800" spc="-1" strike="noStrike" u="sng">
                <a:solidFill>
                  <a:srgbClr val="6e0500"/>
                </a:solidFill>
                <a:uFillTx/>
                <a:latin typeface="Arial"/>
                <a:ea typeface="Arial"/>
              </a:rPr>
              <a:t> </a:t>
            </a:r>
            <a:r>
              <a:rPr b="1" lang="en-US" sz="2000" spc="-1" strike="noStrike" u="sng">
                <a:solidFill>
                  <a:srgbClr val="6e0500"/>
                </a:solidFill>
                <a:uFillTx/>
                <a:latin typeface="Palatino"/>
                <a:ea typeface="Palatino"/>
              </a:rPr>
              <a:t>90 percent of all primary and secondary syphilis cases,”</a:t>
            </a:r>
            <a:r>
              <a:rPr b="0" lang="en-US" sz="2000" spc="-1" strike="noStrike">
                <a:solidFill>
                  <a:srgbClr val="000000"/>
                </a:solidFill>
                <a:latin typeface="Palatino"/>
                <a:ea typeface="Palatino"/>
              </a:rPr>
              <a:t> according to the report.</a:t>
            </a:r>
            <a:endParaRPr b="0" lang="en-US" sz="20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1800" spc="-1" strike="noStrike">
                <a:solidFill>
                  <a:srgbClr val="000000"/>
                </a:solidFill>
                <a:latin typeface="Arial"/>
                <a:ea typeface="Arial"/>
              </a:rPr>
              <a:t> </a:t>
            </a:r>
            <a:endParaRPr b="0" lang="en-US" sz="18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1" lang="en-US" sz="2000" spc="-1" strike="noStrike" u="sng">
                <a:solidFill>
                  <a:srgbClr val="000000"/>
                </a:solidFill>
                <a:uFillTx/>
                <a:latin typeface="Palatino"/>
                <a:ea typeface="Palatino"/>
              </a:rPr>
              <a:t>Gay and bisexual men are most at risk </a:t>
            </a:r>
            <a:r>
              <a:rPr b="0" lang="en-US" sz="2000" spc="-1" strike="noStrike">
                <a:solidFill>
                  <a:srgbClr val="000000"/>
                </a:solidFill>
                <a:latin typeface="Palatino"/>
                <a:ea typeface="Palatino"/>
              </a:rPr>
              <a:t>for syphilis infections, according to the report.</a:t>
            </a:r>
            <a:r>
              <a:rPr b="0" lang="en-US" sz="1800" spc="-1" strike="noStrike">
                <a:solidFill>
                  <a:srgbClr val="000000"/>
                </a:solidFill>
                <a:latin typeface="Arial"/>
                <a:ea typeface="Arial"/>
              </a:rPr>
              <a:t> </a:t>
            </a:r>
            <a:r>
              <a:rPr b="0" lang="en-US" sz="2000" spc="-1" strike="noStrike">
                <a:solidFill>
                  <a:srgbClr val="000000"/>
                </a:solidFill>
                <a:latin typeface="Palatino"/>
                <a:ea typeface="Palatino"/>
              </a:rPr>
              <a:t>Men who reported that they had sex with other men </a:t>
            </a:r>
            <a:r>
              <a:rPr b="1" lang="en-US" sz="2000" spc="-1" strike="noStrike" u="sng">
                <a:solidFill>
                  <a:srgbClr val="000000"/>
                </a:solidFill>
                <a:uFillTx/>
                <a:latin typeface="Palatino"/>
                <a:ea typeface="Palatino"/>
              </a:rPr>
              <a:t>accounted for 83% of male cases</a:t>
            </a:r>
            <a:r>
              <a:rPr b="1" lang="en-US" sz="1800" spc="-1" strike="noStrike" u="sng">
                <a:solidFill>
                  <a:srgbClr val="000000"/>
                </a:solidFill>
                <a:uFillTx/>
                <a:latin typeface="Arial"/>
                <a:ea typeface="Arial"/>
              </a:rPr>
              <a:t> </a:t>
            </a:r>
            <a:r>
              <a:rPr b="1" lang="en-US" sz="2000" spc="-1" strike="noStrike" u="sng">
                <a:solidFill>
                  <a:srgbClr val="000000"/>
                </a:solidFill>
                <a:uFillTx/>
                <a:latin typeface="Palatino"/>
                <a:ea typeface="Palatino"/>
              </a:rPr>
              <a:t>where the partner’s sex was reported</a:t>
            </a:r>
            <a:r>
              <a:rPr b="1" lang="en-US" sz="2000" spc="-1" strike="noStrike">
                <a:solidFill>
                  <a:srgbClr val="000000"/>
                </a:solidFill>
                <a:latin typeface="Palatino"/>
                <a:ea typeface="Palatino"/>
              </a:rPr>
              <a:t>. </a:t>
            </a:r>
            <a:endParaRPr b="0" lang="en-US" sz="2000" spc="-1" strike="noStrike">
              <a:solidFill>
                <a:srgbClr val="000000"/>
              </a:solidFill>
              <a:latin typeface="Gill Sans"/>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9" name="PlaceHolder 1"/>
          <p:cNvSpPr>
            <a:spLocks noGrp="1"/>
          </p:cNvSpPr>
          <p:nvPr>
            <p:ph type="sldImg"/>
          </p:nvPr>
        </p:nvSpPr>
        <p:spPr>
          <a:xfrm>
            <a:off x="1143000" y="685800"/>
            <a:ext cx="4572000" cy="3429000"/>
          </a:xfrm>
          <a:prstGeom prst="rect">
            <a:avLst/>
          </a:prstGeom>
          <a:ln w="0">
            <a:noFill/>
          </a:ln>
        </p:spPr>
      </p:sp>
      <p:sp>
        <p:nvSpPr>
          <p:cNvPr id="650"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"STDs affect people in all walks of life, particularly young women and men, </a:t>
            </a:r>
            <a:r>
              <a:rPr b="1" lang="en-US" sz="2000" spc="-1" strike="noStrike" u="sng">
                <a:solidFill>
                  <a:srgbClr val="000000"/>
                </a:solidFill>
                <a:uFillTx/>
                <a:latin typeface="Palatino"/>
                <a:ea typeface="Palatino"/>
              </a:rPr>
              <a:t>but these</a:t>
            </a:r>
            <a:r>
              <a:rPr b="1" lang="en-US" sz="1800" spc="-1" strike="noStrike" u="sng">
                <a:solidFill>
                  <a:srgbClr val="000000"/>
                </a:solidFill>
                <a:uFillTx/>
                <a:latin typeface="Arial"/>
                <a:ea typeface="Arial"/>
              </a:rPr>
              <a:t> </a:t>
            </a:r>
            <a:r>
              <a:rPr b="1" lang="en-US" sz="2000" spc="-1" strike="noStrike" u="sng">
                <a:solidFill>
                  <a:srgbClr val="000000"/>
                </a:solidFill>
                <a:uFillTx/>
                <a:latin typeface="Palatino"/>
                <a:ea typeface="Palatino"/>
              </a:rPr>
              <a:t>data suggest an increasing burden among gay and bisexual men,” </a:t>
            </a:r>
            <a:r>
              <a:rPr b="0" lang="en-US" sz="2000" spc="-1" strike="noStrike">
                <a:solidFill>
                  <a:srgbClr val="000000"/>
                </a:solidFill>
                <a:latin typeface="Palatino"/>
                <a:ea typeface="Palatino"/>
              </a:rPr>
              <a:t>Jonathan</a:t>
            </a:r>
            <a:r>
              <a:rPr b="0" lang="en-US" sz="1800" spc="-1" strike="noStrike">
                <a:solidFill>
                  <a:srgbClr val="000000"/>
                </a:solidFill>
                <a:latin typeface="Arial"/>
                <a:ea typeface="Arial"/>
              </a:rPr>
              <a:t> </a:t>
            </a:r>
            <a:r>
              <a:rPr b="0" lang="en-US" sz="2000" spc="-1" strike="noStrike">
                <a:solidFill>
                  <a:srgbClr val="000000"/>
                </a:solidFill>
                <a:latin typeface="Palatino"/>
                <a:ea typeface="Palatino"/>
              </a:rPr>
              <a:t>Mermin, director of CDC’s National Center for HIV/AIDS, Viral Hepatitis, STD, and</a:t>
            </a:r>
            <a:r>
              <a:rPr b="0" lang="en-US" sz="1800" spc="-1" strike="noStrike">
                <a:solidFill>
                  <a:srgbClr val="000000"/>
                </a:solidFill>
                <a:latin typeface="Arial"/>
                <a:ea typeface="Arial"/>
              </a:rPr>
              <a:t> </a:t>
            </a:r>
            <a:r>
              <a:rPr b="0" lang="en-US" sz="2000" spc="-1" strike="noStrike">
                <a:solidFill>
                  <a:srgbClr val="000000"/>
                </a:solidFill>
                <a:latin typeface="Palatino"/>
                <a:ea typeface="Palatino"/>
              </a:rPr>
              <a:t>Tuberculosis Prevention, said in a statement. </a:t>
            </a:r>
            <a:endParaRPr b="0" lang="en-US" sz="20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1800" spc="-1" strike="noStrike">
                <a:solidFill>
                  <a:srgbClr val="000000"/>
                </a:solidFill>
                <a:latin typeface="Arial"/>
                <a:ea typeface="Arial"/>
              </a:rPr>
              <a:t> </a:t>
            </a:r>
            <a:endParaRPr b="0" lang="en-US" sz="18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The CDC report noted that STDs like chlamydia and gonorrhea many times have no</a:t>
            </a:r>
            <a:r>
              <a:rPr b="0" lang="en-US" sz="1800" spc="-1" strike="noStrike">
                <a:solidFill>
                  <a:srgbClr val="000000"/>
                </a:solidFill>
                <a:latin typeface="Arial"/>
                <a:ea typeface="Arial"/>
              </a:rPr>
              <a:t> </a:t>
            </a:r>
            <a:r>
              <a:rPr b="0" lang="en-US" sz="2000" spc="-1" strike="noStrike">
                <a:solidFill>
                  <a:srgbClr val="000000"/>
                </a:solidFill>
                <a:latin typeface="Palatino"/>
                <a:ea typeface="Palatino"/>
              </a:rPr>
              <a:t>symptoms, so testing is key to a diagnosis. According to the report, “undiagnosed STDs</a:t>
            </a:r>
            <a:r>
              <a:rPr b="0" lang="en-US" sz="1800" spc="-1" strike="noStrike">
                <a:solidFill>
                  <a:srgbClr val="000000"/>
                </a:solidFill>
                <a:latin typeface="Arial"/>
                <a:ea typeface="Arial"/>
              </a:rPr>
              <a:t> </a:t>
            </a:r>
            <a:r>
              <a:rPr b="0" lang="en-US" sz="2000" spc="-1" strike="noStrike">
                <a:solidFill>
                  <a:srgbClr val="000000"/>
                </a:solidFill>
                <a:latin typeface="Palatino"/>
                <a:ea typeface="Palatino"/>
              </a:rPr>
              <a:t>cause more than 20,000 women to become infertile each year.”</a:t>
            </a:r>
            <a:endParaRPr b="0" lang="en-US" sz="20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  </a:t>
            </a:r>
            <a:endParaRPr b="0" lang="en-US" sz="2000" spc="-1" strike="noStrike">
              <a:solidFill>
                <a:srgbClr val="000000"/>
              </a:solidFill>
              <a:latin typeface="Gill Sans"/>
            </a:endParaRPr>
          </a:p>
          <a:p>
            <a:pPr indent="0">
              <a:lnSpc>
                <a:spcPct val="100000"/>
              </a:lnSpc>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The Big Question: WHY are STD rates so high!?</a:t>
            </a:r>
            <a:endParaRPr b="0" lang="en-US" sz="2000" spc="-1" strike="noStrike">
              <a:solidFill>
                <a:srgbClr val="000000"/>
              </a:solidFill>
              <a:latin typeface="Gill Sans"/>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1" name="PlaceHolder 1"/>
          <p:cNvSpPr>
            <a:spLocks noGrp="1"/>
          </p:cNvSpPr>
          <p:nvPr>
            <p:ph type="sldImg"/>
          </p:nvPr>
        </p:nvSpPr>
        <p:spPr>
          <a:xfrm>
            <a:off x="1143000" y="685800"/>
            <a:ext cx="4572000" cy="3429000"/>
          </a:xfrm>
          <a:prstGeom prst="rect">
            <a:avLst/>
          </a:prstGeom>
          <a:ln w="0">
            <a:noFill/>
          </a:ln>
        </p:spPr>
      </p:sp>
      <p:sp>
        <p:nvSpPr>
          <p:cNvPr id="652"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Is it because immorality has grave consequences?</a:t>
            </a:r>
            <a:endParaRPr b="0" lang="en-US" sz="2000" spc="-1" strike="noStrike">
              <a:solidFill>
                <a:srgbClr val="000000"/>
              </a:solidFill>
              <a:latin typeface="Gill Sans"/>
            </a:endParaRPr>
          </a:p>
          <a:p>
            <a:pPr indent="0">
              <a:lnSpc>
                <a:spcPct val="100000"/>
              </a:lnSpc>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 </a:t>
            </a:r>
            <a:endParaRPr b="0" lang="en-US" sz="2000" spc="-1" strike="noStrike">
              <a:solidFill>
                <a:srgbClr val="000000"/>
              </a:solidFill>
              <a:latin typeface="Gill Sans"/>
            </a:endParaRPr>
          </a:p>
          <a:p>
            <a:pPr indent="0">
              <a:lnSpc>
                <a:spcPct val="100000"/>
              </a:lnSpc>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Is it a byproduct of the modern American culture’s enablement for sexual activity among youth?</a:t>
            </a:r>
            <a:endParaRPr b="0" lang="en-US" sz="2000" spc="-1" strike="noStrike">
              <a:solidFill>
                <a:srgbClr val="000000"/>
              </a:solidFill>
              <a:latin typeface="Gill Sans"/>
            </a:endParaRPr>
          </a:p>
          <a:p>
            <a:pPr indent="0">
              <a:lnSpc>
                <a:spcPct val="100000"/>
              </a:lnSpc>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 </a:t>
            </a:r>
            <a:endParaRPr b="0" lang="en-US" sz="2000" spc="-1" strike="noStrike">
              <a:solidFill>
                <a:srgbClr val="000000"/>
              </a:solidFill>
              <a:latin typeface="Gill Sans"/>
            </a:endParaRPr>
          </a:p>
          <a:p>
            <a:pPr indent="0">
              <a:lnSpc>
                <a:spcPct val="100000"/>
              </a:lnSpc>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 </a:t>
            </a:r>
            <a:r>
              <a:rPr b="0" lang="en-US" sz="2000" spc="-1" strike="noStrike">
                <a:solidFill>
                  <a:srgbClr val="000000"/>
                </a:solidFill>
                <a:latin typeface="Palatino"/>
                <a:ea typeface="Palatino"/>
              </a:rPr>
              <a:t>Is it the judgement of God warned about in the Scriptures?</a:t>
            </a:r>
            <a:endParaRPr b="0" lang="en-US" sz="2000" spc="-1" strike="noStrike">
              <a:solidFill>
                <a:srgbClr val="000000"/>
              </a:solidFill>
              <a:latin typeface="Gill Sans"/>
            </a:endParaRPr>
          </a:p>
          <a:p>
            <a:pPr indent="0">
              <a:lnSpc>
                <a:spcPct val="100000"/>
              </a:lnSpc>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 </a:t>
            </a:r>
            <a:endParaRPr b="0" lang="en-US" sz="2000" spc="-1" strike="noStrike">
              <a:solidFill>
                <a:srgbClr val="000000"/>
              </a:solidFill>
              <a:latin typeface="Gill Sans"/>
            </a:endParaRPr>
          </a:p>
          <a:p>
            <a:pPr indent="0">
              <a:lnSpc>
                <a:spcPct val="100000"/>
              </a:lnSpc>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Is it just ‘Everyone picking on the gays... even the STD’s! Somebody HASHTAG sifilis!</a:t>
            </a:r>
            <a:endParaRPr b="0" lang="en-US" sz="20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1800" spc="-1" strike="noStrike">
                <a:solidFill>
                  <a:srgbClr val="000000"/>
                </a:solidFill>
                <a:latin typeface="Arial"/>
                <a:ea typeface="Arial"/>
              </a:rPr>
              <a:t> </a:t>
            </a:r>
            <a:endParaRPr b="0" lang="en-US" sz="18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The increase in STDs is in many ways...</a:t>
            </a:r>
            <a:endParaRPr b="0" lang="en-US" sz="20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 </a:t>
            </a:r>
            <a:endParaRPr b="0" lang="en-US" sz="20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 </a:t>
            </a:r>
            <a:r>
              <a:rPr b="1" lang="en-US" sz="2000" spc="-1" strike="noStrike" u="sng">
                <a:solidFill>
                  <a:srgbClr val="86133e"/>
                </a:solidFill>
                <a:uFillTx/>
                <a:latin typeface="Palatino"/>
                <a:ea typeface="Palatino"/>
              </a:rPr>
              <a:t>a result of cuts in funding to public health clinics</a:t>
            </a:r>
            <a:r>
              <a:rPr b="0" lang="en-US" sz="2000" spc="-1" strike="noStrike">
                <a:solidFill>
                  <a:srgbClr val="000000"/>
                </a:solidFill>
                <a:latin typeface="Palatino"/>
                <a:ea typeface="Palatino"/>
              </a:rPr>
              <a:t>,</a:t>
            </a:r>
            <a:r>
              <a:rPr b="0" lang="en-US" sz="1800" spc="-1" strike="noStrike">
                <a:solidFill>
                  <a:srgbClr val="000000"/>
                </a:solidFill>
                <a:latin typeface="Arial"/>
                <a:ea typeface="Arial"/>
              </a:rPr>
              <a:t> </a:t>
            </a:r>
            <a:r>
              <a:rPr b="0" lang="en-US" sz="2000" spc="-1" strike="noStrike">
                <a:solidFill>
                  <a:srgbClr val="000000"/>
                </a:solidFill>
                <a:latin typeface="Palatino"/>
                <a:ea typeface="Palatino"/>
              </a:rPr>
              <a:t>Gail Bolan, director of CDC’s Division of STD Prevention, told NBC.</a:t>
            </a:r>
            <a:endParaRPr b="0" lang="en-US" sz="2000" spc="-1" strike="noStrike">
              <a:solidFill>
                <a:srgbClr val="000000"/>
              </a:solidFill>
              <a:latin typeface="Gill Sans"/>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3" name="PlaceHolder 1"/>
          <p:cNvSpPr>
            <a:spLocks noGrp="1"/>
          </p:cNvSpPr>
          <p:nvPr>
            <p:ph type="sldImg"/>
          </p:nvPr>
        </p:nvSpPr>
        <p:spPr>
          <a:xfrm>
            <a:off x="1143000" y="685800"/>
            <a:ext cx="4572000" cy="3429000"/>
          </a:xfrm>
          <a:prstGeom prst="rect">
            <a:avLst/>
          </a:prstGeom>
          <a:ln w="0">
            <a:noFill/>
          </a:ln>
        </p:spPr>
      </p:sp>
      <p:sp>
        <p:nvSpPr>
          <p:cNvPr id="654"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a:t>
            </a:r>
            <a:r>
              <a:rPr b="1" lang="en-US" sz="2000" spc="-1" strike="noStrike" u="sng">
                <a:solidFill>
                  <a:srgbClr val="a8184b"/>
                </a:solidFill>
                <a:uFillTx/>
                <a:latin typeface="Palatino"/>
                <a:ea typeface="Palatino"/>
              </a:rPr>
              <a:t>Most recently, there have been significant erosions of state and local STD control</a:t>
            </a:r>
            <a:r>
              <a:rPr b="1" lang="en-US" sz="1800" spc="-1" strike="noStrike" u="sng">
                <a:solidFill>
                  <a:srgbClr val="a8184b"/>
                </a:solidFill>
                <a:uFillTx/>
                <a:latin typeface="Arial"/>
                <a:ea typeface="Arial"/>
              </a:rPr>
              <a:t> </a:t>
            </a:r>
            <a:r>
              <a:rPr b="1" lang="en-US" sz="2000" spc="-1" strike="noStrike" u="sng">
                <a:solidFill>
                  <a:srgbClr val="a8184b"/>
                </a:solidFill>
                <a:uFillTx/>
                <a:latin typeface="Palatino"/>
                <a:ea typeface="Palatino"/>
              </a:rPr>
              <a:t>programs," Bolan said. "Most people don't recognize that the direct clinical care of</a:t>
            </a:r>
            <a:r>
              <a:rPr b="1" lang="en-US" sz="1800" spc="-1" strike="noStrike" u="sng">
                <a:solidFill>
                  <a:srgbClr val="a8184b"/>
                </a:solidFill>
                <a:uFillTx/>
                <a:latin typeface="Arial"/>
                <a:ea typeface="Arial"/>
              </a:rPr>
              <a:t> </a:t>
            </a:r>
            <a:r>
              <a:rPr b="1" lang="en-US" sz="2000" spc="-1" strike="noStrike" u="sng">
                <a:solidFill>
                  <a:srgbClr val="a8184b"/>
                </a:solidFill>
                <a:uFillTx/>
                <a:latin typeface="Palatino"/>
                <a:ea typeface="Palatino"/>
              </a:rPr>
              <a:t>individuals with sexually transmitted diseases is supported by state and local funds and</a:t>
            </a:r>
            <a:r>
              <a:rPr b="1" lang="en-US" sz="1800" spc="-1" strike="noStrike" u="sng">
                <a:solidFill>
                  <a:srgbClr val="a8184b"/>
                </a:solidFill>
                <a:uFillTx/>
                <a:latin typeface="Arial"/>
                <a:ea typeface="Arial"/>
              </a:rPr>
              <a:t> </a:t>
            </a:r>
            <a:r>
              <a:rPr b="1" lang="en-US" sz="2000" spc="-1" strike="noStrike" u="sng">
                <a:solidFill>
                  <a:srgbClr val="a8184b"/>
                </a:solidFill>
                <a:uFillTx/>
                <a:latin typeface="Palatino"/>
                <a:ea typeface="Palatino"/>
              </a:rPr>
              <a:t>federal funds."</a:t>
            </a:r>
            <a:r>
              <a:rPr b="0" lang="en-US" sz="1800" spc="-1" strike="noStrike">
                <a:solidFill>
                  <a:srgbClr val="000000"/>
                </a:solidFill>
                <a:latin typeface="Arial"/>
                <a:ea typeface="Arial"/>
              </a:rPr>
              <a:t> </a:t>
            </a:r>
            <a:endParaRPr b="0" lang="en-US" sz="18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1800" spc="-1" strike="noStrike">
                <a:solidFill>
                  <a:srgbClr val="000000"/>
                </a:solidFill>
                <a:latin typeface="Arial"/>
                <a:ea typeface="Arial"/>
              </a:rPr>
              <a:t> </a:t>
            </a:r>
            <a:endParaRPr b="0" lang="en-US" sz="18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1800" spc="-1" strike="noStrike">
                <a:solidFill>
                  <a:srgbClr val="000000"/>
                </a:solidFill>
                <a:latin typeface="Arial"/>
                <a:ea typeface="Arial"/>
              </a:rPr>
              <a:t>Surprised?!? The problem is not going away because we simply are just not throwing enough tax dollars at it!? Ok. I’ll bite. </a:t>
            </a:r>
            <a:r>
              <a:rPr b="1" lang="en-US" sz="1800" spc="-1" strike="noStrike">
                <a:solidFill>
                  <a:srgbClr val="000000"/>
                </a:solidFill>
                <a:latin typeface="Arial"/>
                <a:ea typeface="Arial"/>
              </a:rPr>
              <a:t>HOW MUCH MONEY</a:t>
            </a:r>
            <a:r>
              <a:rPr b="0" lang="en-US" sz="1800" spc="-1" strike="noStrike">
                <a:solidFill>
                  <a:srgbClr val="000000"/>
                </a:solidFill>
                <a:latin typeface="Arial"/>
                <a:ea typeface="Arial"/>
              </a:rPr>
              <a:t> is it going to cost to simply do away with the problem completely?!?</a:t>
            </a:r>
            <a:endParaRPr b="0" lang="en-US" sz="18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1800" spc="-1" strike="noStrike">
                <a:solidFill>
                  <a:srgbClr val="000000"/>
                </a:solidFill>
                <a:latin typeface="Arial"/>
                <a:ea typeface="Arial"/>
              </a:rPr>
              <a:t> </a:t>
            </a:r>
            <a:endParaRPr b="0" lang="en-US" sz="18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1800" spc="-1" strike="noStrike">
                <a:solidFill>
                  <a:srgbClr val="000000"/>
                </a:solidFill>
                <a:latin typeface="Arial"/>
                <a:ea typeface="Arial"/>
              </a:rPr>
              <a:t>Or is that along the lines of, “How much money do we need to spend to totally annihilate poverty?!?</a:t>
            </a:r>
            <a:endParaRPr b="0" lang="en-US" sz="18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endParaRPr b="0" lang="en-US" sz="12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i="1" lang="en-US" sz="1400" spc="-1" strike="noStrike">
                <a:solidFill>
                  <a:srgbClr val="000000"/>
                </a:solidFill>
                <a:latin typeface="Palatino"/>
                <a:ea typeface="Palatino"/>
              </a:rPr>
              <a:t>Follow @MaryBowerman on Twitter. </a:t>
            </a:r>
            <a:endParaRPr b="0" lang="en-US" sz="1400" spc="-1" strike="noStrike">
              <a:solidFill>
                <a:srgbClr val="000000"/>
              </a:solidFill>
              <a:latin typeface="Gill Sans"/>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5" name="PlaceHolder 1"/>
          <p:cNvSpPr>
            <a:spLocks noGrp="1"/>
          </p:cNvSpPr>
          <p:nvPr>
            <p:ph type="sldImg"/>
          </p:nvPr>
        </p:nvSpPr>
        <p:spPr>
          <a:xfrm>
            <a:off x="1143000" y="685800"/>
            <a:ext cx="4572000" cy="3429000"/>
          </a:xfrm>
          <a:prstGeom prst="rect">
            <a:avLst/>
          </a:prstGeom>
          <a:ln w="0">
            <a:noFill/>
          </a:ln>
        </p:spPr>
      </p:sp>
      <p:sp>
        <p:nvSpPr>
          <p:cNvPr id="656"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Let’s face it. The farther any society strays from the Pure Truth of the Word </a:t>
            </a:r>
            <a:r>
              <a:rPr b="0" lang="en-US" sz="2200" spc="-1" strike="noStrike">
                <a:solidFill>
                  <a:srgbClr val="000000"/>
                </a:solidFill>
                <a:latin typeface="Lucida Grande"/>
                <a:ea typeface="Lucida Grande"/>
              </a:rPr>
              <a:t>of God, the more it is going to collapse like a house of cards.</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We’ve witnessed marriages collapse in divorce or riddled with </a:t>
            </a:r>
            <a:r>
              <a:rPr b="0" lang="en-US" sz="2200" spc="-1" strike="noStrike">
                <a:solidFill>
                  <a:srgbClr val="000000"/>
                </a:solidFill>
                <a:latin typeface="Lucida Grande"/>
                <a:ea typeface="Lucida Grande"/>
              </a:rPr>
              <a:t>unfaithfulness.</a:t>
            </a:r>
            <a:endParaRPr b="0" lang="en-US" sz="2200" spc="-1" strike="noStrike">
              <a:solidFill>
                <a:srgbClr val="000000"/>
              </a:solidFill>
              <a:latin typeface="Gill Sans"/>
            </a:endParaRPr>
          </a:p>
          <a:p>
            <a:pPr indent="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Children fold in various addictions.</a:t>
            </a:r>
            <a:endParaRPr b="0" lang="en-US" sz="2200" spc="-1" strike="noStrike">
              <a:solidFill>
                <a:srgbClr val="000000"/>
              </a:solidFill>
              <a:latin typeface="Gill Sans"/>
            </a:endParaRPr>
          </a:p>
          <a:p>
            <a:pPr indent="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Gay unions erode on the holy institution of marriage created by God.</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But the remarkable thing is... that there is a solution! A way of exiting the </a:t>
            </a:r>
            <a:r>
              <a:rPr b="0" lang="en-US" sz="2200" spc="-1" strike="noStrike">
                <a:solidFill>
                  <a:srgbClr val="000000"/>
                </a:solidFill>
                <a:latin typeface="Lucida Grande"/>
                <a:ea typeface="Lucida Grande"/>
              </a:rPr>
              <a:t>present spirit of this world’s system and escaping its self-destruction.</a:t>
            </a:r>
            <a:endParaRPr b="0" lang="en-US" sz="2200" spc="-1" strike="noStrike">
              <a:solidFill>
                <a:srgbClr val="000000"/>
              </a:solidFill>
              <a:latin typeface="Gill Sans"/>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7" name="PlaceHolder 1"/>
          <p:cNvSpPr>
            <a:spLocks noGrp="1"/>
          </p:cNvSpPr>
          <p:nvPr>
            <p:ph type="sldImg"/>
          </p:nvPr>
        </p:nvSpPr>
        <p:spPr>
          <a:xfrm>
            <a:off x="1143000" y="685800"/>
            <a:ext cx="4572000" cy="3429000"/>
          </a:xfrm>
          <a:prstGeom prst="rect">
            <a:avLst/>
          </a:prstGeom>
          <a:ln w="0">
            <a:noFill/>
          </a:ln>
        </p:spPr>
      </p:sp>
      <p:sp>
        <p:nvSpPr>
          <p:cNvPr id="658"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It’s through the person-hood of the Lord Jesus Christ!</a:t>
            </a:r>
            <a:endParaRPr b="0" lang="en-US" sz="2200" spc="-1" strike="noStrike">
              <a:solidFill>
                <a:srgbClr val="000000"/>
              </a:solidFill>
              <a:latin typeface="Gill Sans"/>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9" name="PlaceHolder 1"/>
          <p:cNvSpPr>
            <a:spLocks noGrp="1"/>
          </p:cNvSpPr>
          <p:nvPr>
            <p:ph type="sldImg"/>
          </p:nvPr>
        </p:nvSpPr>
        <p:spPr>
          <a:xfrm>
            <a:off x="1143000" y="685800"/>
            <a:ext cx="4572000" cy="3429000"/>
          </a:xfrm>
          <a:prstGeom prst="rect">
            <a:avLst/>
          </a:prstGeom>
          <a:ln w="0">
            <a:noFill/>
          </a:ln>
        </p:spPr>
      </p:sp>
      <p:sp>
        <p:nvSpPr>
          <p:cNvPr id="660"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Jesus called it being BORN AGAIN... like a miraculous second birth!</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This time being born of the Spirit of Christ, with a new relationship with God, a new name, a new purpose, a new promise, and a new eternal destiny! A new creature!</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Everyone starts out with a carnal heritage, but anyone can enjoy a change in Christ Jesus!</a:t>
            </a:r>
            <a:endParaRPr b="0" lang="en-US" sz="2200" spc="-1" strike="noStrike">
              <a:solidFill>
                <a:srgbClr val="000000"/>
              </a:solidFill>
              <a:latin typeface="Gill Sans"/>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1" name="PlaceHolder 1"/>
          <p:cNvSpPr>
            <a:spLocks noGrp="1"/>
          </p:cNvSpPr>
          <p:nvPr>
            <p:ph type="sldImg"/>
          </p:nvPr>
        </p:nvSpPr>
        <p:spPr>
          <a:xfrm>
            <a:off x="1143000" y="685800"/>
            <a:ext cx="4572000" cy="3429000"/>
          </a:xfrm>
          <a:prstGeom prst="rect">
            <a:avLst/>
          </a:prstGeom>
          <a:ln w="0">
            <a:noFill/>
          </a:ln>
        </p:spPr>
      </p:sp>
      <p:sp>
        <p:nvSpPr>
          <p:cNvPr id="662"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This is Thanksgiving week. I’m excited about it for many reasons.</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But if I can, let me share with you some fun and interesting things I found this week.</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First off... I tried ‘googling’ the following question:</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2200" spc="-1" strike="noStrike">
                <a:solidFill>
                  <a:srgbClr val="000000"/>
                </a:solidFill>
                <a:latin typeface="Lucida Grande"/>
                <a:ea typeface="Lucida Grande"/>
              </a:rPr>
              <a:t>“</a:t>
            </a:r>
            <a:r>
              <a:rPr b="1" lang="en-US" sz="2200" spc="-1" strike="noStrike">
                <a:solidFill>
                  <a:srgbClr val="000000"/>
                </a:solidFill>
                <a:latin typeface="Lucida Grande"/>
                <a:ea typeface="Lucida Grande"/>
              </a:rPr>
              <a:t>Where Is The Center Of The Universe?”</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well, I googled lots of follow up questions, and each of the answers I got really surprised me at just how far science has come. While we turn our attention to Thankfulness this season, let me share a few amazing scientific discoveries.</a:t>
            </a:r>
            <a:endParaRPr b="0" lang="en-US" sz="2200" spc="-1" strike="noStrike">
              <a:solidFill>
                <a:srgbClr val="000000"/>
              </a:solidFill>
              <a:latin typeface="Gill Sans"/>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3" name="PlaceHolder 1"/>
          <p:cNvSpPr>
            <a:spLocks noGrp="1"/>
          </p:cNvSpPr>
          <p:nvPr>
            <p:ph type="sldImg"/>
          </p:nvPr>
        </p:nvSpPr>
        <p:spPr>
          <a:xfrm>
            <a:off x="1143000" y="685800"/>
            <a:ext cx="4572000" cy="3429000"/>
          </a:xfrm>
          <a:prstGeom prst="rect">
            <a:avLst/>
          </a:prstGeom>
          <a:ln w="0">
            <a:noFill/>
          </a:ln>
        </p:spPr>
      </p:sp>
      <p:sp>
        <p:nvSpPr>
          <p:cNvPr id="664"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We are familiar with the Creation account.</a:t>
            </a:r>
            <a:endParaRPr b="0" lang="en-US" sz="2200" spc="-1" strike="noStrike">
              <a:solidFill>
                <a:srgbClr val="000000"/>
              </a:solidFill>
              <a:latin typeface="Gill Sans"/>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5" name="PlaceHolder 1"/>
          <p:cNvSpPr>
            <a:spLocks noGrp="1"/>
          </p:cNvSpPr>
          <p:nvPr>
            <p:ph type="sldImg"/>
          </p:nvPr>
        </p:nvSpPr>
        <p:spPr>
          <a:xfrm>
            <a:off x="1143000" y="685800"/>
            <a:ext cx="4572000" cy="3429000"/>
          </a:xfrm>
          <a:prstGeom prst="rect">
            <a:avLst/>
          </a:prstGeom>
          <a:ln w="0">
            <a:noFill/>
          </a:ln>
        </p:spPr>
      </p:sp>
      <p:sp>
        <p:nvSpPr>
          <p:cNvPr id="666"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We’re going to come back to this in a few minutes, but let me first point out something pretty cool here.</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What is the first thing God made?! - </a:t>
            </a:r>
            <a:r>
              <a:rPr b="1" lang="en-US" sz="2200" spc="-1" strike="noStrike">
                <a:solidFill>
                  <a:srgbClr val="000000"/>
                </a:solidFill>
                <a:latin typeface="Lucida Grande"/>
                <a:ea typeface="Lucida Grande"/>
              </a:rPr>
              <a:t>Light</a:t>
            </a:r>
            <a:r>
              <a:rPr b="0" lang="en-US" sz="2200" spc="-1" strike="noStrike">
                <a:solidFill>
                  <a:srgbClr val="000000"/>
                </a:solidFill>
                <a:latin typeface="Lucida Grande"/>
                <a:ea typeface="Lucida Grande"/>
              </a:rPr>
              <a:t>.</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Now wait a minute... God doesn’t make the sun, moon, stars and planets until later... But, yet, what did God tell us He made first?</a:t>
            </a:r>
            <a:endParaRPr b="0" lang="en-US" sz="2200" spc="-1" strike="noStrike">
              <a:solidFill>
                <a:srgbClr val="000000"/>
              </a:solidFill>
              <a:latin typeface="Gill Sans"/>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7" name="PlaceHolder 1"/>
          <p:cNvSpPr>
            <a:spLocks noGrp="1"/>
          </p:cNvSpPr>
          <p:nvPr>
            <p:ph type="sldImg"/>
          </p:nvPr>
        </p:nvSpPr>
        <p:spPr>
          <a:xfrm>
            <a:off x="1143000" y="685800"/>
            <a:ext cx="4572000" cy="3429000"/>
          </a:xfrm>
          <a:prstGeom prst="rect">
            <a:avLst/>
          </a:prstGeom>
          <a:ln w="0">
            <a:noFill/>
          </a:ln>
        </p:spPr>
      </p:sp>
      <p:sp>
        <p:nvSpPr>
          <p:cNvPr id="668"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There is a closely held concept among Astrophysicists they call ‘the Copernican Principle of Mediocrity’.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r>
              <a:rPr b="0" lang="en-US" sz="2200" spc="-1" strike="noStrike">
                <a:solidFill>
                  <a:srgbClr val="000000"/>
                </a:solidFill>
                <a:latin typeface="Lucida Grande"/>
                <a:ea typeface="Lucida Grande"/>
              </a:rPr>
              <a:t>That is to say, the universe is homogenous... the same everywhere, and as far as we can tell, has no boundaries.</a:t>
            </a:r>
            <a:endParaRPr b="0" lang="en-US" sz="2200" spc="-1" strike="noStrike">
              <a:solidFill>
                <a:srgbClr val="000000"/>
              </a:solidFill>
              <a:latin typeface="Gill Sans"/>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9" name="PlaceHolder 1"/>
          <p:cNvSpPr>
            <a:spLocks noGrp="1"/>
          </p:cNvSpPr>
          <p:nvPr>
            <p:ph type="sldImg"/>
          </p:nvPr>
        </p:nvSpPr>
        <p:spPr>
          <a:xfrm>
            <a:off x="1143000" y="685800"/>
            <a:ext cx="4572000" cy="3429000"/>
          </a:xfrm>
          <a:prstGeom prst="rect">
            <a:avLst/>
          </a:prstGeom>
          <a:ln w="0">
            <a:noFill/>
          </a:ln>
        </p:spPr>
      </p:sp>
      <p:sp>
        <p:nvSpPr>
          <p:cNvPr id="670"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Polish astronomer Nicolaus Copernicus’s 1543 book, On the Revolutions of the</a:t>
            </a:r>
            <a:r>
              <a:rPr b="0" lang="en-US" sz="1800" spc="-1" strike="noStrike">
                <a:solidFill>
                  <a:srgbClr val="000000"/>
                </a:solidFill>
                <a:latin typeface="Arial"/>
                <a:ea typeface="Arial"/>
              </a:rPr>
              <a:t> </a:t>
            </a:r>
            <a:r>
              <a:rPr b="0" lang="en-US" sz="2000" spc="-1" strike="noStrike">
                <a:solidFill>
                  <a:srgbClr val="000000"/>
                </a:solidFill>
                <a:latin typeface="Palatino"/>
                <a:ea typeface="Palatino"/>
              </a:rPr>
              <a:t>Heavenly Spheres, moved Earth from being the center of the Universe to just another</a:t>
            </a:r>
            <a:r>
              <a:rPr b="0" lang="en-US" sz="1800" spc="-1" strike="noStrike">
                <a:solidFill>
                  <a:srgbClr val="000000"/>
                </a:solidFill>
                <a:latin typeface="Arial"/>
                <a:ea typeface="Arial"/>
              </a:rPr>
              <a:t> </a:t>
            </a:r>
            <a:r>
              <a:rPr b="0" lang="en-US" sz="2000" spc="-1" strike="noStrike">
                <a:solidFill>
                  <a:srgbClr val="000000"/>
                </a:solidFill>
                <a:latin typeface="Palatino"/>
                <a:ea typeface="Palatino"/>
              </a:rPr>
              <a:t>planet orbiting the Sun.</a:t>
            </a:r>
            <a:endParaRPr b="0" lang="en-US" sz="2000" spc="-1" strike="noStrike">
              <a:solidFill>
                <a:srgbClr val="000000"/>
              </a:solidFill>
              <a:latin typeface="Gill Sans"/>
            </a:endParaRPr>
          </a:p>
          <a:p>
            <a:pPr indent="0">
              <a:lnSpc>
                <a:spcPct val="100000"/>
              </a:lnSpc>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 </a:t>
            </a:r>
            <a:endParaRPr b="0" lang="en-US" sz="20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 </a:t>
            </a:r>
            <a:r>
              <a:rPr b="0" lang="en-US" sz="2000" spc="-1" strike="noStrike">
                <a:solidFill>
                  <a:srgbClr val="000000"/>
                </a:solidFill>
                <a:latin typeface="Palatino"/>
                <a:ea typeface="Palatino"/>
              </a:rPr>
              <a:t>Since then, astronomers have extended the idea and formed the</a:t>
            </a:r>
            <a:r>
              <a:rPr b="0" lang="en-US" sz="1800" spc="-1" strike="noStrike">
                <a:solidFill>
                  <a:srgbClr val="000000"/>
                </a:solidFill>
                <a:latin typeface="Arial"/>
                <a:ea typeface="Arial"/>
              </a:rPr>
              <a:t> </a:t>
            </a:r>
            <a:r>
              <a:rPr b="0" lang="en-US" sz="2000" spc="-1" strike="noStrike">
                <a:solidFill>
                  <a:srgbClr val="000000"/>
                </a:solidFill>
                <a:latin typeface="Palatino"/>
                <a:ea typeface="Palatino"/>
              </a:rPr>
              <a:t>Copernican Principle, which says that our place in the Universe as a whole is completely</a:t>
            </a:r>
            <a:r>
              <a:rPr b="0" lang="en-US" sz="1800" spc="-1" strike="noStrike">
                <a:solidFill>
                  <a:srgbClr val="000000"/>
                </a:solidFill>
                <a:latin typeface="Arial"/>
                <a:ea typeface="Arial"/>
              </a:rPr>
              <a:t> </a:t>
            </a:r>
            <a:r>
              <a:rPr b="0" lang="en-US" sz="2000" spc="-1" strike="noStrike">
                <a:solidFill>
                  <a:srgbClr val="000000"/>
                </a:solidFill>
                <a:latin typeface="Palatino"/>
                <a:ea typeface="Palatino"/>
              </a:rPr>
              <a:t>ordinary. (</a:t>
            </a:r>
            <a:r>
              <a:rPr b="0" i="1" lang="en-US" sz="2000" spc="-1" strike="noStrike">
                <a:solidFill>
                  <a:srgbClr val="000000"/>
                </a:solidFill>
                <a:latin typeface="Palatino"/>
                <a:ea typeface="Palatino"/>
              </a:rPr>
              <a:t>ie, not special or purposeful</a:t>
            </a:r>
            <a:r>
              <a:rPr b="0" lang="en-US" sz="2000" spc="-1" strike="noStrike">
                <a:solidFill>
                  <a:srgbClr val="000000"/>
                </a:solidFill>
                <a:latin typeface="Palatino"/>
                <a:ea typeface="Palatino"/>
              </a:rPr>
              <a:t>)</a:t>
            </a:r>
            <a:endParaRPr b="0" lang="en-US" sz="2000" spc="-1" strike="noStrike">
              <a:solidFill>
                <a:srgbClr val="000000"/>
              </a:solidFill>
              <a:latin typeface="Gill Sans"/>
            </a:endParaRPr>
          </a:p>
          <a:p>
            <a:pPr indent="0">
              <a:lnSpc>
                <a:spcPct val="100000"/>
              </a:lnSpc>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 </a:t>
            </a:r>
            <a:endParaRPr b="0" lang="en-US" sz="2000" spc="-1" strike="noStrike">
              <a:solidFill>
                <a:srgbClr val="000000"/>
              </a:solidFill>
              <a:latin typeface="Gill Sans"/>
            </a:endParaRPr>
          </a:p>
          <a:p>
            <a:pPr indent="0">
              <a:lnSpc>
                <a:spcPct val="100000"/>
              </a:lnSpc>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r>
              <a:rPr b="0" lang="en-US" sz="2000" spc="-1" strike="noStrike">
                <a:solidFill>
                  <a:srgbClr val="000000"/>
                </a:solidFill>
                <a:latin typeface="Palatino"/>
                <a:ea typeface="Palatino"/>
              </a:rPr>
              <a:t> </a:t>
            </a:r>
            <a:r>
              <a:rPr b="0" lang="en-US" sz="2000" spc="-1" strike="noStrike">
                <a:solidFill>
                  <a:srgbClr val="000000"/>
                </a:solidFill>
                <a:latin typeface="Palatino"/>
                <a:ea typeface="Palatino"/>
              </a:rPr>
              <a:t>Although the Copernican Principle has become a pillar of modern cosmology,</a:t>
            </a:r>
            <a:r>
              <a:rPr b="0" lang="en-US" sz="1800" spc="-1" strike="noStrike">
                <a:solidFill>
                  <a:srgbClr val="000000"/>
                </a:solidFill>
                <a:latin typeface="Arial"/>
                <a:ea typeface="Arial"/>
              </a:rPr>
              <a:t> </a:t>
            </a:r>
            <a:r>
              <a:rPr b="0" lang="en-US" sz="2000" spc="-1" strike="noStrike">
                <a:solidFill>
                  <a:srgbClr val="000000"/>
                </a:solidFill>
                <a:latin typeface="Palatino"/>
                <a:ea typeface="Palatino"/>
              </a:rPr>
              <a:t>finding conclusive evidence that our neighborhood of the Universe really isn’t special</a:t>
            </a:r>
            <a:r>
              <a:rPr b="0" lang="en-US" sz="1800" spc="-1" strike="noStrike">
                <a:solidFill>
                  <a:srgbClr val="000000"/>
                </a:solidFill>
                <a:latin typeface="Arial"/>
                <a:ea typeface="Arial"/>
              </a:rPr>
              <a:t>  </a:t>
            </a:r>
            <a:r>
              <a:rPr b="0" lang="en-US" sz="2000" spc="-1" strike="noStrike">
                <a:solidFill>
                  <a:srgbClr val="000000"/>
                </a:solidFill>
                <a:latin typeface="Palatino"/>
                <a:ea typeface="Palatino"/>
              </a:rPr>
              <a:t>has proven difficult.</a:t>
            </a:r>
            <a:endParaRPr b="0" lang="en-US" sz="2000" spc="-1" strike="noStrike">
              <a:solidFill>
                <a:srgbClr val="000000"/>
              </a:solidFill>
              <a:latin typeface="Gill Sans"/>
            </a:endParaRPr>
          </a:p>
          <a:p>
            <a:pPr indent="0">
              <a:lnSpc>
                <a:spcPct val="100000"/>
              </a:lnSpc>
              <a:buNone/>
              <a:tabLst>
                <a:tab algn="l" pos="0"/>
                <a:tab algn="l" pos="355320"/>
                <a:tab algn="l" pos="711000"/>
                <a:tab algn="l" pos="1066680"/>
                <a:tab algn="l" pos="1422360"/>
                <a:tab algn="l" pos="1777680"/>
                <a:tab algn="l" pos="2133360"/>
                <a:tab algn="l" pos="2489040"/>
                <a:tab algn="l" pos="2844720"/>
                <a:tab algn="l" pos="3200400"/>
                <a:tab algn="l" pos="3555720"/>
                <a:tab algn="l" pos="3911400"/>
                <a:tab algn="l" pos="4267080"/>
                <a:tab algn="l" pos="4572000"/>
                <a:tab algn="l" pos="5486400"/>
                <a:tab algn="l" pos="6400800"/>
                <a:tab algn="l" pos="7315200"/>
                <a:tab algn="l" pos="8229600"/>
                <a:tab algn="l" pos="9144000"/>
                <a:tab algn="l" pos="10058400"/>
              </a:tabLst>
            </a:pPr>
            <a:endParaRPr b="0" lang="en-US" sz="2000" spc="-1" strike="noStrike">
              <a:solidFill>
                <a:srgbClr val="000000"/>
              </a:solidFill>
              <a:latin typeface="Gill Sans"/>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1" name="PlaceHolder 1"/>
          <p:cNvSpPr>
            <a:spLocks noGrp="1"/>
          </p:cNvSpPr>
          <p:nvPr>
            <p:ph type="sldImg"/>
          </p:nvPr>
        </p:nvSpPr>
        <p:spPr>
          <a:xfrm>
            <a:off x="1143000" y="685800"/>
            <a:ext cx="4572000" cy="3429000"/>
          </a:xfrm>
          <a:prstGeom prst="rect">
            <a:avLst/>
          </a:prstGeom>
          <a:ln w="0">
            <a:noFill/>
          </a:ln>
        </p:spPr>
      </p:sp>
      <p:sp>
        <p:nvSpPr>
          <p:cNvPr id="672"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Let me, at this point, interject another concept…</a:t>
            </a:r>
            <a:endParaRPr b="0" lang="en-US" sz="2200" spc="-1" strike="noStrike">
              <a:solidFill>
                <a:srgbClr val="000000"/>
              </a:solidFill>
              <a:latin typeface="Gill Sans"/>
            </a:endParaRPr>
          </a:p>
          <a:p>
            <a:pPr indent="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anthro-po-centrism...</a:t>
            </a:r>
            <a:endParaRPr b="0" lang="en-US" sz="2200" spc="-1" strike="noStrike">
              <a:solidFill>
                <a:srgbClr val="000000"/>
              </a:solidFill>
              <a:latin typeface="Gill Sans"/>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3" name="PlaceHolder 1"/>
          <p:cNvSpPr>
            <a:spLocks noGrp="1"/>
          </p:cNvSpPr>
          <p:nvPr>
            <p:ph type="sldImg"/>
          </p:nvPr>
        </p:nvSpPr>
        <p:spPr>
          <a:xfrm>
            <a:off x="1143000" y="685800"/>
            <a:ext cx="4572000" cy="3429000"/>
          </a:xfrm>
          <a:prstGeom prst="rect">
            <a:avLst/>
          </a:prstGeom>
          <a:ln w="0">
            <a:noFill/>
          </a:ln>
        </p:spPr>
      </p:sp>
      <p:sp>
        <p:nvSpPr>
          <p:cNvPr id="674"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Could it really be that when God said, “Let us make man in our image, after our likeness: and let them have dominion over the fish of the sea, and over the fowl of the air, and over the cattle, and over all the earth, and over every creeping thing that creepeth upon the earth.”...</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that, rather than the notion that we were an after thought, its more like the Lord created this planet with us in mind?</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2 Corinthians 4:15 - “For all things are for your sakes, that the abundant grace might through the thanskgiving of many redound to the glory of God.”</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The earth certainly seems to be the center of attention in Scriptures...</a:t>
            </a:r>
            <a:endParaRPr b="0" lang="en-US" sz="2200" spc="-1" strike="noStrike">
              <a:solidFill>
                <a:srgbClr val="000000"/>
              </a:solidFill>
              <a:latin typeface="Gill Sans"/>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5" name="PlaceHolder 1"/>
          <p:cNvSpPr>
            <a:spLocks noGrp="1"/>
          </p:cNvSpPr>
          <p:nvPr>
            <p:ph type="sldImg"/>
          </p:nvPr>
        </p:nvSpPr>
        <p:spPr>
          <a:xfrm>
            <a:off x="1143000" y="685800"/>
            <a:ext cx="4572000" cy="3429000"/>
          </a:xfrm>
          <a:prstGeom prst="rect">
            <a:avLst/>
          </a:prstGeom>
          <a:ln w="0">
            <a:noFill/>
          </a:ln>
        </p:spPr>
      </p:sp>
      <p:sp>
        <p:nvSpPr>
          <p:cNvPr id="676"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Stephen Hawking - a well known physicist and atheist seemed to almost stumble upon the truth when he wrote his book ‘A Brief History of Time’.</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i="1" lang="en-US" sz="2200" spc="-1" strike="noStrike">
                <a:solidFill>
                  <a:srgbClr val="000000"/>
                </a:solidFill>
                <a:latin typeface="Arial"/>
                <a:ea typeface="Arial"/>
              </a:rPr>
              <a:t>“</a:t>
            </a:r>
            <a:r>
              <a:rPr b="0" i="1" lang="en-US" sz="2200" spc="-1" strike="noStrike">
                <a:solidFill>
                  <a:srgbClr val="000000"/>
                </a:solidFill>
                <a:latin typeface="Arial"/>
                <a:ea typeface="Arial"/>
              </a:rPr>
              <a:t>Now at first sight, all of this evidence that the universe looks the same whichever direction we look in, might seem to suggest there is something special about our place in the universe. In particular, it might seem that if we observe all other galaxies to be moving away from us, then we must be at the center of the universe. There is, however, an alternate explanation: the universe might look the same in every direction as seen from any other galaxy, too. This, as we have seen, was Friedmann’s second assumption. We believe it only on the grounds of modesty: it would be most remarkable if the universe looked the same in every direction around us, but not around other points in the universe! The observable evidence shows the earth as the center of the universe.”</a:t>
            </a:r>
            <a:endParaRPr b="0" lang="en-US" sz="2200" spc="-1" strike="noStrike">
              <a:solidFill>
                <a:srgbClr val="000000"/>
              </a:solidFill>
              <a:latin typeface="Gill Sans"/>
            </a:endParaRP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7" name="PlaceHolder 1"/>
          <p:cNvSpPr>
            <a:spLocks noGrp="1"/>
          </p:cNvSpPr>
          <p:nvPr>
            <p:ph type="sldImg"/>
          </p:nvPr>
        </p:nvSpPr>
        <p:spPr>
          <a:xfrm>
            <a:off x="1143000" y="685800"/>
            <a:ext cx="4572000" cy="3429000"/>
          </a:xfrm>
          <a:prstGeom prst="rect">
            <a:avLst/>
          </a:prstGeom>
          <a:ln w="0">
            <a:noFill/>
          </a:ln>
        </p:spPr>
      </p:sp>
      <p:sp>
        <p:nvSpPr>
          <p:cNvPr id="678"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Holding fast to this Copernican Principle, the basic answer I found in the scientific realm was basically this...</a:t>
            </a:r>
            <a:endParaRPr b="0" lang="en-US" sz="2200" spc="-1" strike="noStrike">
              <a:solidFill>
                <a:srgbClr val="000000"/>
              </a:solidFill>
              <a:latin typeface="Gill Sans"/>
            </a:endParaRP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9" name="PlaceHolder 1"/>
          <p:cNvSpPr>
            <a:spLocks noGrp="1"/>
          </p:cNvSpPr>
          <p:nvPr>
            <p:ph type="sldImg"/>
          </p:nvPr>
        </p:nvSpPr>
        <p:spPr>
          <a:xfrm>
            <a:off x="1143000" y="685800"/>
            <a:ext cx="4572000" cy="3429000"/>
          </a:xfrm>
          <a:prstGeom prst="rect">
            <a:avLst/>
          </a:prstGeom>
          <a:ln w="0">
            <a:noFill/>
          </a:ln>
        </p:spPr>
      </p:sp>
      <p:sp>
        <p:nvSpPr>
          <p:cNvPr id="680"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Holding fast to this Copernican Principle, the basic answer I found in the scientific realm was basically this...</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The universe must not HAVE a center.</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But how can that be?</a:t>
            </a:r>
            <a:endParaRPr b="0" lang="en-US" sz="2200" spc="-1" strike="noStrike">
              <a:solidFill>
                <a:srgbClr val="000000"/>
              </a:solidFill>
              <a:latin typeface="Gill Sans"/>
            </a:endParaRPr>
          </a:p>
          <a:p>
            <a:pPr indent="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The troubled concept says: “How can there be a center of something if that something didn’t first exist?  If the big bang CREATED space, it couldn’t have happened IN space, because it wasn’t created yet, right!?”</a:t>
            </a:r>
            <a:endParaRPr b="0" lang="en-US" sz="2200" spc="-1" strike="noStrike">
              <a:solidFill>
                <a:srgbClr val="000000"/>
              </a:solidFill>
              <a:latin typeface="Gill Sans"/>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1" name="PlaceHolder 1"/>
          <p:cNvSpPr>
            <a:spLocks noGrp="1"/>
          </p:cNvSpPr>
          <p:nvPr>
            <p:ph type="sldImg"/>
          </p:nvPr>
        </p:nvSpPr>
        <p:spPr>
          <a:xfrm>
            <a:off x="1143000" y="685800"/>
            <a:ext cx="4572000" cy="3429000"/>
          </a:xfrm>
          <a:prstGeom prst="rect">
            <a:avLst/>
          </a:prstGeom>
          <a:ln w="0">
            <a:noFill/>
          </a:ln>
        </p:spPr>
      </p:sp>
      <p:sp>
        <p:nvSpPr>
          <p:cNvPr id="682"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In other words:</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a:t>
            </a:r>
            <a:r>
              <a:rPr b="0" lang="en-US" sz="2200" spc="-1" strike="noStrike">
                <a:solidFill>
                  <a:srgbClr val="000000"/>
                </a:solidFill>
                <a:latin typeface="Lucida Grande"/>
                <a:ea typeface="Lucida Grande"/>
              </a:rPr>
              <a:t>I am going to build a new log house.</a:t>
            </a:r>
            <a:endParaRPr b="0" lang="en-US" sz="2200" spc="-1" strike="noStrike">
              <a:solidFill>
                <a:srgbClr val="000000"/>
              </a:solidFill>
              <a:latin typeface="Gill Sans"/>
            </a:endParaRPr>
          </a:p>
          <a:p>
            <a:pPr indent="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r>
              <a:rPr b="0" lang="en-US" sz="2200" spc="-1" strike="noStrike">
                <a:solidFill>
                  <a:srgbClr val="000000"/>
                </a:solidFill>
                <a:latin typeface="Lucida Grande"/>
                <a:ea typeface="Lucida Grande"/>
              </a:rPr>
              <a:t>I am going to need to use the logs from the old log house to build the new log house…</a:t>
            </a:r>
            <a:endParaRPr b="0" lang="en-US" sz="2200" spc="-1" strike="noStrike">
              <a:solidFill>
                <a:srgbClr val="000000"/>
              </a:solidFill>
              <a:latin typeface="Gill Sans"/>
            </a:endParaRPr>
          </a:p>
          <a:p>
            <a:pPr indent="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r>
              <a:rPr b="0" lang="en-US" sz="2200" spc="-1" strike="noStrike">
                <a:solidFill>
                  <a:srgbClr val="000000"/>
                </a:solidFill>
                <a:latin typeface="Lucida Grande"/>
                <a:ea typeface="Lucida Grande"/>
              </a:rPr>
              <a:t>but I have to leave the old log house standing until the new log house is built.”</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Sounds kinda like a government program, doesn’t it?</a:t>
            </a:r>
            <a:endParaRPr b="0" lang="en-US" sz="2200" spc="-1" strike="noStrike">
              <a:solidFill>
                <a:srgbClr val="000000"/>
              </a:solidFill>
              <a:latin typeface="Gill Sans"/>
            </a:endParaRP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3" name="PlaceHolder 1"/>
          <p:cNvSpPr>
            <a:spLocks noGrp="1"/>
          </p:cNvSpPr>
          <p:nvPr>
            <p:ph type="sldImg"/>
          </p:nvPr>
        </p:nvSpPr>
        <p:spPr>
          <a:xfrm>
            <a:off x="1143000" y="685800"/>
            <a:ext cx="4572000" cy="3429000"/>
          </a:xfrm>
          <a:prstGeom prst="rect">
            <a:avLst/>
          </a:prstGeom>
          <a:ln w="0">
            <a:noFill/>
          </a:ln>
        </p:spPr>
      </p:sp>
      <p:sp>
        <p:nvSpPr>
          <p:cNvPr id="684"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From what I can tell, the popular explanation seems to be spots on a balloon.</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Blow air in, latex expands, and the dots get farther apart...</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and since our galaxies are drifting farther apart, there is no center.</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I admit, this was a poor analogy for me, because I kept finding myself pointing at the balloon saying, ‘But I can see the center of that! So where is the ‘center’ of the universe!?’</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When I asked the dinosaurs question, ‘then WHERE did the big bang happen?’ something pretty incredible turned up.</a:t>
            </a:r>
            <a:endParaRPr b="0" lang="en-US" sz="2200" spc="-1" strike="noStrike">
              <a:solidFill>
                <a:srgbClr val="000000"/>
              </a:solidFill>
              <a:latin typeface="Gill Sans"/>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5" name="PlaceHolder 1"/>
          <p:cNvSpPr>
            <a:spLocks noGrp="1"/>
          </p:cNvSpPr>
          <p:nvPr>
            <p:ph type="sldImg"/>
          </p:nvPr>
        </p:nvSpPr>
        <p:spPr>
          <a:xfrm>
            <a:off x="1143000" y="685800"/>
            <a:ext cx="4572000" cy="3429000"/>
          </a:xfrm>
          <a:prstGeom prst="rect">
            <a:avLst/>
          </a:prstGeom>
          <a:ln w="0">
            <a:noFill/>
          </a:ln>
        </p:spPr>
      </p:sp>
      <p:sp>
        <p:nvSpPr>
          <p:cNvPr id="686"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In among the ‘evidences of the Big Bang’ comes the ‘Expanding Universe’.</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It would seem that our galaxies are, indeed, drifting farther and farther apart.</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br>
              <a:rPr sz="2200"/>
            </a:br>
            <a:r>
              <a:rPr b="0" lang="en-US" sz="2200" spc="-1" strike="noStrike">
                <a:solidFill>
                  <a:srgbClr val="000000"/>
                </a:solidFill>
                <a:latin typeface="Lucida Grande"/>
                <a:ea typeface="Lucida Grande"/>
              </a:rPr>
              <a:t>The concept is (assuming that it has been expanding all along, and at pretty much the same rate as we’ve been able to observe it)... at some point the galaxies must have been a lot closer together...</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and at some point, along the lines of 14 billion years ago, it must have all been touching and part of the same mass of..., well, mass.</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but there STILL doesn’t seem to be a ‘WHERE’ it all began. Because oddly enough, when the radiation levels all across the universe seem to be, as best as we can observe, </a:t>
            </a:r>
            <a:r>
              <a:rPr b="1" lang="en-US" sz="2200" spc="-1" strike="noStrike">
                <a:solidFill>
                  <a:srgbClr val="000000"/>
                </a:solidFill>
                <a:latin typeface="Lucida Grande"/>
                <a:ea typeface="Lucida Grande"/>
              </a:rPr>
              <a:t>homogenous</a:t>
            </a:r>
            <a:r>
              <a:rPr b="0" lang="en-US" sz="2200" spc="-1" strike="noStrike">
                <a:solidFill>
                  <a:srgbClr val="000000"/>
                </a:solidFill>
                <a:latin typeface="Lucida Grande"/>
                <a:ea typeface="Lucida Grande"/>
              </a:rPr>
              <a:t> (</a:t>
            </a:r>
            <a:r>
              <a:rPr b="0" lang="en-US" sz="2200" spc="-1" strike="noStrike" u="sng">
                <a:solidFill>
                  <a:srgbClr val="000000"/>
                </a:solidFill>
                <a:uFillTx/>
                <a:latin typeface="Lucida Grande"/>
                <a:ea typeface="Lucida Grande"/>
              </a:rPr>
              <a:t>or about the same temperature</a:t>
            </a:r>
            <a:r>
              <a:rPr b="0" lang="en-US" sz="2200" spc="-1" strike="noStrike">
                <a:solidFill>
                  <a:srgbClr val="000000"/>
                </a:solidFill>
                <a:latin typeface="Lucida Grande"/>
                <a:ea typeface="Lucida Grande"/>
              </a:rPr>
              <a:t>) its hard to point to a hot center and cooler outer... indicative of such a ‘bang’.</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So, the solution:</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1. Then, it couldn’t have been a bang... or</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2. No, then it must have just banged EVERYWHERE all at the same instant!</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Well, now... do you REALLY expect me to believe that all existence came about everywhere all at the same instant?!?</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ISN’T THAT WHAT I’VE BEEN TELLING YOU!?!?</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But that’s not all... the second reason gets even better. How many know that light travels in waves?</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200" spc="-1" strike="noStrike">
              <a:solidFill>
                <a:srgbClr val="000000"/>
              </a:solidFill>
              <a:latin typeface="Gill Sans"/>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7" name="PlaceHolder 1"/>
          <p:cNvSpPr>
            <a:spLocks noGrp="1"/>
          </p:cNvSpPr>
          <p:nvPr>
            <p:ph type="sldImg"/>
          </p:nvPr>
        </p:nvSpPr>
        <p:spPr>
          <a:xfrm>
            <a:off x="1143000" y="685800"/>
            <a:ext cx="4572000" cy="3429000"/>
          </a:xfrm>
          <a:prstGeom prst="rect">
            <a:avLst/>
          </a:prstGeom>
          <a:ln w="0">
            <a:noFill/>
          </a:ln>
        </p:spPr>
      </p:sp>
      <p:sp>
        <p:nvSpPr>
          <p:cNvPr id="688"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ts val="36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333333"/>
                </a:solidFill>
                <a:latin typeface="Times New Roman"/>
                <a:ea typeface="Times New Roman"/>
              </a:rPr>
              <a:t>4. Capturing the afterglow of the Big Bang</a:t>
            </a:r>
            <a:endParaRPr b="0" lang="en-US" sz="3400" spc="-1" strike="noStrike">
              <a:solidFill>
                <a:srgbClr val="000000"/>
              </a:solidFill>
              <a:latin typeface="Gill Sans"/>
            </a:endParaRPr>
          </a:p>
          <a:p>
            <a:pPr indent="0">
              <a:lnSpc>
                <a:spcPts val="36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000" spc="-1" strike="noStrike">
                <a:solidFill>
                  <a:srgbClr val="000000"/>
                </a:solidFill>
                <a:latin typeface="Arial"/>
                <a:ea typeface="Arial"/>
              </a:rPr>
              <a:t> </a:t>
            </a:r>
            <a:endParaRPr b="0" lang="en-US" sz="1000" spc="-1" strike="noStrike">
              <a:solidFill>
                <a:srgbClr val="000000"/>
              </a:solidFill>
              <a:latin typeface="Gill Sans"/>
            </a:endParaRPr>
          </a:p>
          <a:p>
            <a:pPr indent="0">
              <a:lnSpc>
                <a:spcPts val="998"/>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333333"/>
                </a:solidFill>
                <a:latin typeface="Arial"/>
                <a:ea typeface="Arial"/>
              </a:rPr>
              <a:t>Maggie Aderin-Pocock explains that ripples in the Cosmic Microwave Background hint at the starting conditions that seeded stars and galaxies. Image: ESA/Planck.</a:t>
            </a:r>
            <a:endParaRPr b="0" lang="en-US" sz="1400" spc="-1" strike="noStrike">
              <a:solidFill>
                <a:srgbClr val="000000"/>
              </a:solidFill>
              <a:latin typeface="Gill Sans"/>
            </a:endParaRPr>
          </a:p>
          <a:p>
            <a:pPr indent="0">
              <a:lnSpc>
                <a:spcPts val="18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1400" spc="-1" strike="noStrike" u="sng">
                <a:solidFill>
                  <a:srgbClr val="000099"/>
                </a:solidFill>
                <a:uFillTx/>
                <a:latin typeface="Arial"/>
                <a:ea typeface="Arial"/>
              </a:rPr>
              <a:t>Transcript (PDF 208 Kb)</a:t>
            </a:r>
            <a:endParaRPr b="0" lang="en-US" sz="1400" spc="-1" strike="noStrike">
              <a:solidFill>
                <a:srgbClr val="000000"/>
              </a:solidFill>
              <a:latin typeface="Gill Sans"/>
            </a:endParaRPr>
          </a:p>
          <a:p>
            <a:pPr indent="0">
              <a:lnSpc>
                <a:spcPts val="18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1400" spc="-1" strike="noStrike" u="sng">
                <a:solidFill>
                  <a:srgbClr val="000099"/>
                </a:solidFill>
                <a:uFillTx/>
                <a:latin typeface="Arial"/>
                <a:ea typeface="Arial"/>
              </a:rPr>
              <a:t> </a:t>
            </a:r>
            <a:endParaRPr b="0" lang="en-US" sz="1400" spc="-1" strike="noStrike">
              <a:solidFill>
                <a:srgbClr val="000000"/>
              </a:solidFill>
              <a:latin typeface="Gill Sans"/>
            </a:endParaRPr>
          </a:p>
          <a:p>
            <a:pPr indent="0">
              <a:lnSpc>
                <a:spcPts val="1998"/>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333333"/>
                </a:solidFill>
                <a:latin typeface="Arial"/>
                <a:ea typeface="Arial"/>
              </a:rPr>
              <a:t>We can't see it with the naked eye, but some of our telescopes can. Our eyes actually only see a fraction of the light in the Universe. As well as visible light, there are other kinds of light, such as X-rays, infrared light, ultraviolet light, radio waves and microwaves. They have shorter or longer wavelengths than visible light.</a:t>
            </a:r>
            <a:endParaRPr b="0" lang="en-US" sz="1800" spc="-1" strike="noStrike">
              <a:solidFill>
                <a:srgbClr val="000000"/>
              </a:solidFill>
              <a:latin typeface="Gill Sans"/>
            </a:endParaRPr>
          </a:p>
          <a:p>
            <a:pPr indent="0">
              <a:lnSpc>
                <a:spcPts val="1998"/>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333333"/>
                </a:solidFill>
                <a:latin typeface="Arial"/>
                <a:ea typeface="Arial"/>
              </a:rPr>
              <a:t> </a:t>
            </a:r>
            <a:endParaRPr b="0" lang="en-US" sz="1800" spc="-1" strike="noStrike">
              <a:solidFill>
                <a:srgbClr val="000000"/>
              </a:solidFill>
              <a:latin typeface="Gill Sans"/>
            </a:endParaRPr>
          </a:p>
          <a:p>
            <a:pPr indent="0">
              <a:lnSpc>
                <a:spcPts val="1998"/>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333333"/>
                </a:solidFill>
                <a:latin typeface="Arial"/>
                <a:ea typeface="Arial"/>
              </a:rPr>
              <a:t>After the Big Bang, the whole Universe was flooded with incredibly bright light. As the Universe has expanded, that light has stretched into microwaves.</a:t>
            </a:r>
            <a:endParaRPr b="0" lang="en-US" sz="1800" spc="-1" strike="noStrike">
              <a:solidFill>
                <a:srgbClr val="000000"/>
              </a:solidFill>
              <a:latin typeface="Gill Sans"/>
            </a:endParaRPr>
          </a:p>
          <a:p>
            <a:pPr indent="0">
              <a:lnSpc>
                <a:spcPts val="1998"/>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333333"/>
                </a:solidFill>
                <a:latin typeface="Arial"/>
                <a:ea typeface="Arial"/>
              </a:rPr>
              <a:t> </a:t>
            </a:r>
            <a:endParaRPr b="0" lang="en-US" sz="1800" spc="-1" strike="noStrike">
              <a:solidFill>
                <a:srgbClr val="000000"/>
              </a:solidFill>
              <a:latin typeface="Gill Sans"/>
            </a:endParaRPr>
          </a:p>
          <a:p>
            <a:pPr indent="0">
              <a:lnSpc>
                <a:spcPts val="1998"/>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333333"/>
                </a:solidFill>
                <a:latin typeface="Arial"/>
                <a:ea typeface="Arial"/>
              </a:rPr>
              <a:t> </a:t>
            </a:r>
            <a:r>
              <a:rPr b="0" lang="en-US" sz="1800" spc="-1" strike="noStrike">
                <a:solidFill>
                  <a:srgbClr val="333333"/>
                </a:solidFill>
                <a:latin typeface="Arial"/>
                <a:ea typeface="Arial"/>
              </a:rPr>
              <a:t>A microwave telescope can see this ancient light from the very beginning of the Universe. In fact, a view through a microwave telescope shows the whole sky filled with a glow, day and night. This glow is called the Cosmic Microwave Background.</a:t>
            </a:r>
            <a:endParaRPr b="0" lang="en-US" sz="1800" spc="-1" strike="noStrike">
              <a:solidFill>
                <a:srgbClr val="000000"/>
              </a:solidFill>
              <a:latin typeface="Gill Sans"/>
            </a:endParaRPr>
          </a:p>
          <a:p>
            <a:pPr indent="0">
              <a:lnSpc>
                <a:spcPts val="22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ts val="22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When I asked Why the Big Bang, the article above appeared as one of the ‘evidences’ for it.</a:t>
            </a:r>
            <a:endParaRPr b="0" lang="en-US" sz="2200" spc="-1" strike="noStrike">
              <a:solidFill>
                <a:srgbClr val="000000"/>
              </a:solidFill>
              <a:latin typeface="Gill Sans"/>
            </a:endParaRP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9" name="PlaceHolder 1"/>
          <p:cNvSpPr>
            <a:spLocks noGrp="1"/>
          </p:cNvSpPr>
          <p:nvPr>
            <p:ph type="sldImg"/>
          </p:nvPr>
        </p:nvSpPr>
        <p:spPr>
          <a:xfrm>
            <a:off x="1143000" y="685800"/>
            <a:ext cx="4572000" cy="3429000"/>
          </a:xfrm>
          <a:prstGeom prst="rect">
            <a:avLst/>
          </a:prstGeom>
          <a:ln w="0">
            <a:noFill/>
          </a:ln>
        </p:spPr>
      </p:sp>
      <p:sp>
        <p:nvSpPr>
          <p:cNvPr id="690"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Do you remember what we read first thing this morning? Genesis 1...</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what was the first thing God made?</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What is the first thing God made?! - Light.</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Now wait a minute... We know Scripture records that God doesn’t make the sun, moon, stars and planets until later... But, yet, what did God tell us He made first?</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This had me so excited!!!</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 </a:t>
            </a:r>
            <a:endParaRPr b="0" lang="en-US" sz="22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At some point, we will have to do a lesson on Anti-matter! </a:t>
            </a:r>
            <a:endParaRPr b="0" lang="en-US" sz="2200" spc="-1" strike="noStrike">
              <a:solidFill>
                <a:srgbClr val="000000"/>
              </a:solidFill>
              <a:latin typeface="Gill Sans"/>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1" name="PlaceHolder 1"/>
          <p:cNvSpPr>
            <a:spLocks noGrp="1"/>
          </p:cNvSpPr>
          <p:nvPr>
            <p:ph type="sldImg"/>
          </p:nvPr>
        </p:nvSpPr>
        <p:spPr>
          <a:xfrm>
            <a:off x="1143000" y="685440"/>
            <a:ext cx="4572000" cy="3429000"/>
          </a:xfrm>
          <a:prstGeom prst="rect">
            <a:avLst/>
          </a:prstGeom>
          <a:ln w="0">
            <a:noFill/>
          </a:ln>
        </p:spPr>
      </p:sp>
      <p:sp>
        <p:nvSpPr>
          <p:cNvPr id="692" name="PlaceHolder 2"/>
          <p:cNvSpPr>
            <a:spLocks noGrp="1"/>
          </p:cNvSpPr>
          <p:nvPr>
            <p:ph type="body"/>
          </p:nvPr>
        </p:nvSpPr>
        <p:spPr>
          <a:xfrm>
            <a:off x="685800" y="4343400"/>
            <a:ext cx="5486400" cy="4114800"/>
          </a:xfrm>
          <a:prstGeom prst="rect">
            <a:avLst/>
          </a:prstGeom>
          <a:noFill/>
          <a:ln w="0">
            <a:noFill/>
          </a:ln>
        </p:spPr>
        <p:txBody>
          <a:bodyPr lIns="0" rIns="0" tIns="0" bIns="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Gill Sans"/>
              </a:rPr>
              <a:t>Because nothing says the Bible was ignorant like:</a:t>
            </a:r>
            <a:endParaRPr b="0" lang="en-US" sz="1200" spc="-1" strike="noStrike">
              <a:solidFill>
                <a:srgbClr val="000000"/>
              </a:solidFill>
              <a:latin typeface="Gill Sans"/>
            </a:endParaRPr>
          </a:p>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Gill Sans"/>
              </a:rPr>
              <a:t> </a:t>
            </a:r>
            <a:endParaRPr b="0" lang="en-US" sz="1200" spc="-1" strike="noStrike">
              <a:solidFill>
                <a:srgbClr val="000000"/>
              </a:solidFill>
              <a:latin typeface="Gill Sans"/>
            </a:endParaRPr>
          </a:p>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Gill Sans"/>
              </a:rPr>
              <a:t>The universe was created everywhere equally all at once.</a:t>
            </a:r>
            <a:endParaRPr b="0" lang="en-US" sz="1200" spc="-1" strike="noStrike">
              <a:solidFill>
                <a:srgbClr val="000000"/>
              </a:solidFill>
              <a:latin typeface="Gill Sans"/>
            </a:endParaRPr>
          </a:p>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Gill Sans"/>
              </a:rPr>
              <a:t> </a:t>
            </a:r>
            <a:endParaRPr b="0" lang="en-US" sz="1200" spc="-1" strike="noStrike">
              <a:solidFill>
                <a:srgbClr val="000000"/>
              </a:solidFill>
              <a:latin typeface="Gill Sans"/>
            </a:endParaRPr>
          </a:p>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Gill Sans"/>
              </a:rPr>
              <a:t>And the evidence for this is that there is light everywhere, homogeneous   Not a hot center and cooler outer.</a:t>
            </a:r>
            <a:endParaRPr b="0" lang="en-US" sz="1200" spc="-1" strike="noStrike">
              <a:solidFill>
                <a:srgbClr val="000000"/>
              </a:solidFill>
              <a:latin typeface="Gill Sans"/>
            </a:endParaRPr>
          </a:p>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pc="-1" strike="noStrike">
              <a:solidFill>
                <a:srgbClr val="000000"/>
              </a:solidFill>
              <a:latin typeface="Gill Sans"/>
            </a:endParaRPr>
          </a:p>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pc="-1" strike="noStrike">
              <a:solidFill>
                <a:srgbClr val="000000"/>
              </a:solidFill>
              <a:latin typeface="Gill Sans"/>
            </a:endParaRP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3" name="PlaceHolder 1"/>
          <p:cNvSpPr>
            <a:spLocks noGrp="1"/>
          </p:cNvSpPr>
          <p:nvPr>
            <p:ph type="sldImg"/>
          </p:nvPr>
        </p:nvSpPr>
        <p:spPr>
          <a:xfrm>
            <a:off x="1143000" y="685800"/>
            <a:ext cx="4572000" cy="3429000"/>
          </a:xfrm>
          <a:prstGeom prst="rect">
            <a:avLst/>
          </a:prstGeom>
          <a:ln w="0">
            <a:noFill/>
          </a:ln>
        </p:spPr>
      </p:sp>
      <p:sp>
        <p:nvSpPr>
          <p:cNvPr id="694"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200" spc="-1" strike="noStrike">
                <a:solidFill>
                  <a:srgbClr val="000000"/>
                </a:solidFill>
                <a:latin typeface="Lucida Grande"/>
                <a:ea typeface="Lucida Grande"/>
              </a:rPr>
              <a:t>Redound = excess, over-abound!</a:t>
            </a:r>
            <a:endParaRPr b="0" lang="en-US" sz="2200" spc="-1" strike="noStrike">
              <a:solidFill>
                <a:srgbClr val="000000"/>
              </a:solidFill>
              <a:latin typeface="Gill Sans"/>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7.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9.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0.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1.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2.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3.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4.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8.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0.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1.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2.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3.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4.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5.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6.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8.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9.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1.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2.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3.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4.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5.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6.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7.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8.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9.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2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2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2.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3.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4.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5.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6.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7.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8.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9.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0.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2.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3.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4.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5.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6.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7.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8.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9.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0.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1.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3.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4.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5.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6.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7.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8.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9.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0.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1.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2.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4.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5.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6.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7.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8.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9.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0.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1.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2.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3.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5.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6.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7.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8.xml.rels><?xml version="1.0" encoding="UTF-8"?>
<Relationships xmlns="http://schemas.openxmlformats.org/package/2006/relationships"><Relationship Id="rId1" Type="http://schemas.openxmlformats.org/officeDocument/2006/relationships/slideMaster" Target="../slideMasters/slideMaster14.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 name="PlaceHolder 2"/>
          <p:cNvSpPr>
            <a:spLocks noGrp="1"/>
          </p:cNvSpPr>
          <p:nvPr>
            <p:ph type="subTitle"/>
          </p:nvPr>
        </p:nvSpPr>
        <p:spPr>
          <a:xfrm>
            <a:off x="650160" y="2282040"/>
            <a:ext cx="11702520" cy="5655960"/>
          </a:xfrm>
          <a:prstGeom prst="rect">
            <a:avLst/>
          </a:prstGeom>
          <a:noFill/>
          <a:ln w="0">
            <a:noFill/>
          </a:ln>
        </p:spPr>
        <p:txBody>
          <a:bodyPr lIns="0" rIns="0" tIns="0" bIns="0" anchor="ctr">
            <a:no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5" name="PlaceHolder 2"/>
          <p:cNvSpPr>
            <a:spLocks noGrp="1"/>
          </p:cNvSpPr>
          <p:nvPr>
            <p:ph/>
          </p:nvPr>
        </p:nvSpPr>
        <p:spPr>
          <a:xfrm>
            <a:off x="650160" y="2282040"/>
            <a:ext cx="1170252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7"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8"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1269720" y="253800"/>
            <a:ext cx="10464840" cy="11303640"/>
          </a:xfrm>
          <a:prstGeom prst="rect">
            <a:avLst/>
          </a:prstGeom>
          <a:noFill/>
          <a:ln w="0">
            <a:noFill/>
          </a:ln>
        </p:spPr>
        <p:txBody>
          <a:bodyPr lIns="0" rIns="0" tIns="0" bIns="0" anchor="ctr">
            <a:noAutofit/>
          </a:bodyPr>
          <a:p>
            <a:endParaRPr b="0" lang="en-US" sz="4200" spc="-1" strike="noStrike">
              <a:solidFill>
                <a:srgbClr val="ffffff"/>
              </a:solidFill>
              <a:latin typeface="Gill Sans"/>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2"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3"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4"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6"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7"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8" name="PlaceHolder 4"/>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0"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1"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2" name="PlaceHolder 4"/>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4" name="PlaceHolder 2"/>
          <p:cNvSpPr>
            <a:spLocks noGrp="1"/>
          </p:cNvSpPr>
          <p:nvPr>
            <p:ph/>
          </p:nvPr>
        </p:nvSpPr>
        <p:spPr>
          <a:xfrm>
            <a:off x="650160" y="228204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5" name="PlaceHolder 3"/>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7"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8"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9"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0" name="PlaceHolder 5"/>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2" name="PlaceHolder 2"/>
          <p:cNvSpPr>
            <a:spLocks noGrp="1"/>
          </p:cNvSpPr>
          <p:nvPr>
            <p:ph/>
          </p:nvPr>
        </p:nvSpPr>
        <p:spPr>
          <a:xfrm>
            <a:off x="65016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3" name="PlaceHolder 3"/>
          <p:cNvSpPr>
            <a:spLocks noGrp="1"/>
          </p:cNvSpPr>
          <p:nvPr>
            <p:ph/>
          </p:nvPr>
        </p:nvSpPr>
        <p:spPr>
          <a:xfrm>
            <a:off x="460692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4" name="PlaceHolder 4"/>
          <p:cNvSpPr>
            <a:spLocks noGrp="1"/>
          </p:cNvSpPr>
          <p:nvPr>
            <p:ph/>
          </p:nvPr>
        </p:nvSpPr>
        <p:spPr>
          <a:xfrm>
            <a:off x="856404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5" name="PlaceHolder 5"/>
          <p:cNvSpPr>
            <a:spLocks noGrp="1"/>
          </p:cNvSpPr>
          <p:nvPr>
            <p:ph/>
          </p:nvPr>
        </p:nvSpPr>
        <p:spPr>
          <a:xfrm>
            <a:off x="65016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6" name="PlaceHolder 6"/>
          <p:cNvSpPr>
            <a:spLocks noGrp="1"/>
          </p:cNvSpPr>
          <p:nvPr>
            <p:ph/>
          </p:nvPr>
        </p:nvSpPr>
        <p:spPr>
          <a:xfrm>
            <a:off x="460692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7" name="PlaceHolder 7"/>
          <p:cNvSpPr>
            <a:spLocks noGrp="1"/>
          </p:cNvSpPr>
          <p:nvPr>
            <p:ph/>
          </p:nvPr>
        </p:nvSpPr>
        <p:spPr>
          <a:xfrm>
            <a:off x="856404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1" name="PlaceHolder 2"/>
          <p:cNvSpPr>
            <a:spLocks noGrp="1"/>
          </p:cNvSpPr>
          <p:nvPr>
            <p:ph type="subTitle"/>
          </p:nvPr>
        </p:nvSpPr>
        <p:spPr>
          <a:xfrm>
            <a:off x="650160" y="2282040"/>
            <a:ext cx="11702520" cy="5655960"/>
          </a:xfrm>
          <a:prstGeom prst="rect">
            <a:avLst/>
          </a:prstGeom>
          <a:noFill/>
          <a:ln w="0">
            <a:noFill/>
          </a:ln>
        </p:spPr>
        <p:txBody>
          <a:bodyPr lIns="0" rIns="0" tIns="0" bIns="0" anchor="ctr">
            <a:no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3" name="PlaceHolder 2"/>
          <p:cNvSpPr>
            <a:spLocks noGrp="1"/>
          </p:cNvSpPr>
          <p:nvPr>
            <p:ph/>
          </p:nvPr>
        </p:nvSpPr>
        <p:spPr>
          <a:xfrm>
            <a:off x="650160" y="2282040"/>
            <a:ext cx="1170252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5"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6"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1269720" y="253800"/>
            <a:ext cx="10464840" cy="11303640"/>
          </a:xfrm>
          <a:prstGeom prst="rect">
            <a:avLst/>
          </a:prstGeom>
          <a:noFill/>
          <a:ln w="0">
            <a:noFill/>
          </a:ln>
        </p:spPr>
        <p:txBody>
          <a:bodyPr lIns="0" rIns="0" tIns="0" bIns="0" anchor="ctr">
            <a:noAutofit/>
          </a:bodyPr>
          <a:p>
            <a:endParaRPr b="0" lang="en-US" sz="4200" spc="-1" strike="noStrike">
              <a:solidFill>
                <a:srgbClr val="ffffff"/>
              </a:solidFill>
              <a:latin typeface="Gill Sans"/>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50"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51"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52"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54"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55"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56" name="PlaceHolder 4"/>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58"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59"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60" name="PlaceHolder 4"/>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62" name="PlaceHolder 2"/>
          <p:cNvSpPr>
            <a:spLocks noGrp="1"/>
          </p:cNvSpPr>
          <p:nvPr>
            <p:ph/>
          </p:nvPr>
        </p:nvSpPr>
        <p:spPr>
          <a:xfrm>
            <a:off x="650160" y="228204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63" name="PlaceHolder 3"/>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65"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66"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67"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68" name="PlaceHolder 5"/>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70" name="PlaceHolder 2"/>
          <p:cNvSpPr>
            <a:spLocks noGrp="1"/>
          </p:cNvSpPr>
          <p:nvPr>
            <p:ph/>
          </p:nvPr>
        </p:nvSpPr>
        <p:spPr>
          <a:xfrm>
            <a:off x="65016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71" name="PlaceHolder 3"/>
          <p:cNvSpPr>
            <a:spLocks noGrp="1"/>
          </p:cNvSpPr>
          <p:nvPr>
            <p:ph/>
          </p:nvPr>
        </p:nvSpPr>
        <p:spPr>
          <a:xfrm>
            <a:off x="460692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72" name="PlaceHolder 4"/>
          <p:cNvSpPr>
            <a:spLocks noGrp="1"/>
          </p:cNvSpPr>
          <p:nvPr>
            <p:ph/>
          </p:nvPr>
        </p:nvSpPr>
        <p:spPr>
          <a:xfrm>
            <a:off x="856404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73" name="PlaceHolder 5"/>
          <p:cNvSpPr>
            <a:spLocks noGrp="1"/>
          </p:cNvSpPr>
          <p:nvPr>
            <p:ph/>
          </p:nvPr>
        </p:nvSpPr>
        <p:spPr>
          <a:xfrm>
            <a:off x="65016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74" name="PlaceHolder 6"/>
          <p:cNvSpPr>
            <a:spLocks noGrp="1"/>
          </p:cNvSpPr>
          <p:nvPr>
            <p:ph/>
          </p:nvPr>
        </p:nvSpPr>
        <p:spPr>
          <a:xfrm>
            <a:off x="460692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75" name="PlaceHolder 7"/>
          <p:cNvSpPr>
            <a:spLocks noGrp="1"/>
          </p:cNvSpPr>
          <p:nvPr>
            <p:ph/>
          </p:nvPr>
        </p:nvSpPr>
        <p:spPr>
          <a:xfrm>
            <a:off x="856404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8"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79" name="PlaceHolder 2"/>
          <p:cNvSpPr>
            <a:spLocks noGrp="1"/>
          </p:cNvSpPr>
          <p:nvPr>
            <p:ph type="subTitle"/>
          </p:nvPr>
        </p:nvSpPr>
        <p:spPr>
          <a:xfrm>
            <a:off x="650160" y="2282040"/>
            <a:ext cx="11702520" cy="5655960"/>
          </a:xfrm>
          <a:prstGeom prst="rect">
            <a:avLst/>
          </a:prstGeom>
          <a:noFill/>
          <a:ln w="0">
            <a:noFill/>
          </a:ln>
        </p:spPr>
        <p:txBody>
          <a:bodyPr lIns="0" rIns="0" tIns="0" bIns="0" anchor="ctr">
            <a:no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81" name="PlaceHolder 2"/>
          <p:cNvSpPr>
            <a:spLocks noGrp="1"/>
          </p:cNvSpPr>
          <p:nvPr>
            <p:ph/>
          </p:nvPr>
        </p:nvSpPr>
        <p:spPr>
          <a:xfrm>
            <a:off x="650160" y="2282040"/>
            <a:ext cx="1170252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83"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84"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5"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6" name="PlaceHolder 1"/>
          <p:cNvSpPr>
            <a:spLocks noGrp="1"/>
          </p:cNvSpPr>
          <p:nvPr>
            <p:ph type="subTitle"/>
          </p:nvPr>
        </p:nvSpPr>
        <p:spPr>
          <a:xfrm>
            <a:off x="1269720" y="253800"/>
            <a:ext cx="10464840" cy="11303640"/>
          </a:xfrm>
          <a:prstGeom prst="rect">
            <a:avLst/>
          </a:prstGeom>
          <a:noFill/>
          <a:ln w="0">
            <a:noFill/>
          </a:ln>
        </p:spPr>
        <p:txBody>
          <a:bodyPr lIns="0" rIns="0" tIns="0" bIns="0" anchor="ctr">
            <a:noAutofit/>
          </a:bodyPr>
          <a:p>
            <a:endParaRPr b="0" lang="en-US" sz="4200" spc="-1" strike="noStrike">
              <a:solidFill>
                <a:srgbClr val="ffffff"/>
              </a:solidFill>
              <a:latin typeface="Gill Sans"/>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88"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89"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90"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92"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93"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94" name="PlaceHolder 4"/>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96"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97"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98" name="PlaceHolder 4"/>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00" name="PlaceHolder 2"/>
          <p:cNvSpPr>
            <a:spLocks noGrp="1"/>
          </p:cNvSpPr>
          <p:nvPr>
            <p:ph/>
          </p:nvPr>
        </p:nvSpPr>
        <p:spPr>
          <a:xfrm>
            <a:off x="650160" y="228204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01" name="PlaceHolder 3"/>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03"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04"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05"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06" name="PlaceHolder 5"/>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08" name="PlaceHolder 2"/>
          <p:cNvSpPr>
            <a:spLocks noGrp="1"/>
          </p:cNvSpPr>
          <p:nvPr>
            <p:ph/>
          </p:nvPr>
        </p:nvSpPr>
        <p:spPr>
          <a:xfrm>
            <a:off x="65016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09" name="PlaceHolder 3"/>
          <p:cNvSpPr>
            <a:spLocks noGrp="1"/>
          </p:cNvSpPr>
          <p:nvPr>
            <p:ph/>
          </p:nvPr>
        </p:nvSpPr>
        <p:spPr>
          <a:xfrm>
            <a:off x="460692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10" name="PlaceHolder 4"/>
          <p:cNvSpPr>
            <a:spLocks noGrp="1"/>
          </p:cNvSpPr>
          <p:nvPr>
            <p:ph/>
          </p:nvPr>
        </p:nvSpPr>
        <p:spPr>
          <a:xfrm>
            <a:off x="856404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11" name="PlaceHolder 5"/>
          <p:cNvSpPr>
            <a:spLocks noGrp="1"/>
          </p:cNvSpPr>
          <p:nvPr>
            <p:ph/>
          </p:nvPr>
        </p:nvSpPr>
        <p:spPr>
          <a:xfrm>
            <a:off x="65016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12" name="PlaceHolder 6"/>
          <p:cNvSpPr>
            <a:spLocks noGrp="1"/>
          </p:cNvSpPr>
          <p:nvPr>
            <p:ph/>
          </p:nvPr>
        </p:nvSpPr>
        <p:spPr>
          <a:xfrm>
            <a:off x="460692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13" name="PlaceHolder 7"/>
          <p:cNvSpPr>
            <a:spLocks noGrp="1"/>
          </p:cNvSpPr>
          <p:nvPr>
            <p:ph/>
          </p:nvPr>
        </p:nvSpPr>
        <p:spPr>
          <a:xfrm>
            <a:off x="856404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16"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17" name="PlaceHolder 2"/>
          <p:cNvSpPr>
            <a:spLocks noGrp="1"/>
          </p:cNvSpPr>
          <p:nvPr>
            <p:ph type="subTitle"/>
          </p:nvPr>
        </p:nvSpPr>
        <p:spPr>
          <a:xfrm>
            <a:off x="650160" y="2282040"/>
            <a:ext cx="11702520" cy="5655960"/>
          </a:xfrm>
          <a:prstGeom prst="rect">
            <a:avLst/>
          </a:prstGeom>
          <a:noFill/>
          <a:ln w="0">
            <a:noFill/>
          </a:ln>
        </p:spPr>
        <p:txBody>
          <a:bodyPr lIns="0" rIns="0" tIns="0" bIns="0" anchor="ctr">
            <a:no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19" name="PlaceHolder 2"/>
          <p:cNvSpPr>
            <a:spLocks noGrp="1"/>
          </p:cNvSpPr>
          <p:nvPr>
            <p:ph/>
          </p:nvPr>
        </p:nvSpPr>
        <p:spPr>
          <a:xfrm>
            <a:off x="650160" y="2282040"/>
            <a:ext cx="1170252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21"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22"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3"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24" name="PlaceHolder 1"/>
          <p:cNvSpPr>
            <a:spLocks noGrp="1"/>
          </p:cNvSpPr>
          <p:nvPr>
            <p:ph type="subTitle"/>
          </p:nvPr>
        </p:nvSpPr>
        <p:spPr>
          <a:xfrm>
            <a:off x="1269720" y="253800"/>
            <a:ext cx="10464840" cy="11303640"/>
          </a:xfrm>
          <a:prstGeom prst="rect">
            <a:avLst/>
          </a:prstGeom>
          <a:noFill/>
          <a:ln w="0">
            <a:noFill/>
          </a:ln>
        </p:spPr>
        <p:txBody>
          <a:bodyPr lIns="0" rIns="0" tIns="0" bIns="0" anchor="ctr">
            <a:noAutofit/>
          </a:bodyPr>
          <a:p>
            <a:endParaRPr b="0" lang="en-US" sz="4200" spc="-1" strike="noStrike">
              <a:solidFill>
                <a:srgbClr val="ffffff"/>
              </a:solidFill>
              <a:latin typeface="Gill Sans"/>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26"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27"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28"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30"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31"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32" name="PlaceHolder 4"/>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34"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35"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36" name="PlaceHolder 4"/>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38" name="PlaceHolder 2"/>
          <p:cNvSpPr>
            <a:spLocks noGrp="1"/>
          </p:cNvSpPr>
          <p:nvPr>
            <p:ph/>
          </p:nvPr>
        </p:nvSpPr>
        <p:spPr>
          <a:xfrm>
            <a:off x="650160" y="228204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39" name="PlaceHolder 3"/>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41"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42"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43"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44" name="PlaceHolder 5"/>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46" name="PlaceHolder 2"/>
          <p:cNvSpPr>
            <a:spLocks noGrp="1"/>
          </p:cNvSpPr>
          <p:nvPr>
            <p:ph/>
          </p:nvPr>
        </p:nvSpPr>
        <p:spPr>
          <a:xfrm>
            <a:off x="65016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47" name="PlaceHolder 3"/>
          <p:cNvSpPr>
            <a:spLocks noGrp="1"/>
          </p:cNvSpPr>
          <p:nvPr>
            <p:ph/>
          </p:nvPr>
        </p:nvSpPr>
        <p:spPr>
          <a:xfrm>
            <a:off x="460692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48" name="PlaceHolder 4"/>
          <p:cNvSpPr>
            <a:spLocks noGrp="1"/>
          </p:cNvSpPr>
          <p:nvPr>
            <p:ph/>
          </p:nvPr>
        </p:nvSpPr>
        <p:spPr>
          <a:xfrm>
            <a:off x="856404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49" name="PlaceHolder 5"/>
          <p:cNvSpPr>
            <a:spLocks noGrp="1"/>
          </p:cNvSpPr>
          <p:nvPr>
            <p:ph/>
          </p:nvPr>
        </p:nvSpPr>
        <p:spPr>
          <a:xfrm>
            <a:off x="65016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50" name="PlaceHolder 6"/>
          <p:cNvSpPr>
            <a:spLocks noGrp="1"/>
          </p:cNvSpPr>
          <p:nvPr>
            <p:ph/>
          </p:nvPr>
        </p:nvSpPr>
        <p:spPr>
          <a:xfrm>
            <a:off x="460692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51" name="PlaceHolder 7"/>
          <p:cNvSpPr>
            <a:spLocks noGrp="1"/>
          </p:cNvSpPr>
          <p:nvPr>
            <p:ph/>
          </p:nvPr>
        </p:nvSpPr>
        <p:spPr>
          <a:xfrm>
            <a:off x="856404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53"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54" name="PlaceHolder 2"/>
          <p:cNvSpPr>
            <a:spLocks noGrp="1"/>
          </p:cNvSpPr>
          <p:nvPr>
            <p:ph type="subTitle"/>
          </p:nvPr>
        </p:nvSpPr>
        <p:spPr>
          <a:xfrm>
            <a:off x="650160" y="2282040"/>
            <a:ext cx="11702520" cy="5655960"/>
          </a:xfrm>
          <a:prstGeom prst="rect">
            <a:avLst/>
          </a:prstGeom>
          <a:noFill/>
          <a:ln w="0">
            <a:noFill/>
          </a:ln>
        </p:spPr>
        <p:txBody>
          <a:bodyPr lIns="0" rIns="0" tIns="0" bIns="0" anchor="ctr">
            <a:no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55"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56" name="PlaceHolder 2"/>
          <p:cNvSpPr>
            <a:spLocks noGrp="1"/>
          </p:cNvSpPr>
          <p:nvPr>
            <p:ph/>
          </p:nvPr>
        </p:nvSpPr>
        <p:spPr>
          <a:xfrm>
            <a:off x="650160" y="2282040"/>
            <a:ext cx="1170252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57"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58"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59"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0"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61" name="PlaceHolder 1"/>
          <p:cNvSpPr>
            <a:spLocks noGrp="1"/>
          </p:cNvSpPr>
          <p:nvPr>
            <p:ph type="subTitle"/>
          </p:nvPr>
        </p:nvSpPr>
        <p:spPr>
          <a:xfrm>
            <a:off x="1269720" y="253800"/>
            <a:ext cx="10464840" cy="11303640"/>
          </a:xfrm>
          <a:prstGeom prst="rect">
            <a:avLst/>
          </a:prstGeom>
          <a:noFill/>
          <a:ln w="0">
            <a:noFill/>
          </a:ln>
        </p:spPr>
        <p:txBody>
          <a:bodyPr lIns="0" rIns="0" tIns="0" bIns="0" anchor="ctr">
            <a:noAutofit/>
          </a:bodyPr>
          <a:p>
            <a:endParaRPr b="0" lang="en-US" sz="4200" spc="-1" strike="noStrike">
              <a:solidFill>
                <a:srgbClr val="ffffff"/>
              </a:solidFill>
              <a:latin typeface="Gill Sans"/>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62"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63"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64"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65"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6"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67"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68"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69" name="PlaceHolder 4"/>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70"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71"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72"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73" name="PlaceHolder 4"/>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74"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75" name="PlaceHolder 2"/>
          <p:cNvSpPr>
            <a:spLocks noGrp="1"/>
          </p:cNvSpPr>
          <p:nvPr>
            <p:ph/>
          </p:nvPr>
        </p:nvSpPr>
        <p:spPr>
          <a:xfrm>
            <a:off x="650160" y="228204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76" name="PlaceHolder 3"/>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77"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78"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79"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80"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81" name="PlaceHolder 5"/>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82"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83" name="PlaceHolder 2"/>
          <p:cNvSpPr>
            <a:spLocks noGrp="1"/>
          </p:cNvSpPr>
          <p:nvPr>
            <p:ph/>
          </p:nvPr>
        </p:nvSpPr>
        <p:spPr>
          <a:xfrm>
            <a:off x="65016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84" name="PlaceHolder 3"/>
          <p:cNvSpPr>
            <a:spLocks noGrp="1"/>
          </p:cNvSpPr>
          <p:nvPr>
            <p:ph/>
          </p:nvPr>
        </p:nvSpPr>
        <p:spPr>
          <a:xfrm>
            <a:off x="460692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85" name="PlaceHolder 4"/>
          <p:cNvSpPr>
            <a:spLocks noGrp="1"/>
          </p:cNvSpPr>
          <p:nvPr>
            <p:ph/>
          </p:nvPr>
        </p:nvSpPr>
        <p:spPr>
          <a:xfrm>
            <a:off x="856404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86" name="PlaceHolder 5"/>
          <p:cNvSpPr>
            <a:spLocks noGrp="1"/>
          </p:cNvSpPr>
          <p:nvPr>
            <p:ph/>
          </p:nvPr>
        </p:nvSpPr>
        <p:spPr>
          <a:xfrm>
            <a:off x="65016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87" name="PlaceHolder 6"/>
          <p:cNvSpPr>
            <a:spLocks noGrp="1"/>
          </p:cNvSpPr>
          <p:nvPr>
            <p:ph/>
          </p:nvPr>
        </p:nvSpPr>
        <p:spPr>
          <a:xfrm>
            <a:off x="460692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88" name="PlaceHolder 7"/>
          <p:cNvSpPr>
            <a:spLocks noGrp="1"/>
          </p:cNvSpPr>
          <p:nvPr>
            <p:ph/>
          </p:nvPr>
        </p:nvSpPr>
        <p:spPr>
          <a:xfrm>
            <a:off x="856404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90"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91" name="PlaceHolder 2"/>
          <p:cNvSpPr>
            <a:spLocks noGrp="1"/>
          </p:cNvSpPr>
          <p:nvPr>
            <p:ph type="subTitle"/>
          </p:nvPr>
        </p:nvSpPr>
        <p:spPr>
          <a:xfrm>
            <a:off x="650160" y="2282040"/>
            <a:ext cx="11702520" cy="5655960"/>
          </a:xfrm>
          <a:prstGeom prst="rect">
            <a:avLst/>
          </a:prstGeom>
          <a:noFill/>
          <a:ln w="0">
            <a:noFill/>
          </a:ln>
        </p:spPr>
        <p:txBody>
          <a:bodyPr lIns="0" rIns="0" tIns="0" bIns="0" anchor="ctr">
            <a:no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92"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93" name="PlaceHolder 2"/>
          <p:cNvSpPr>
            <a:spLocks noGrp="1"/>
          </p:cNvSpPr>
          <p:nvPr>
            <p:ph/>
          </p:nvPr>
        </p:nvSpPr>
        <p:spPr>
          <a:xfrm>
            <a:off x="650160" y="2282040"/>
            <a:ext cx="1170252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94"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195"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196"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97"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98" name="PlaceHolder 1"/>
          <p:cNvSpPr>
            <a:spLocks noGrp="1"/>
          </p:cNvSpPr>
          <p:nvPr>
            <p:ph type="subTitle"/>
          </p:nvPr>
        </p:nvSpPr>
        <p:spPr>
          <a:xfrm>
            <a:off x="1269720" y="253800"/>
            <a:ext cx="10464840" cy="11303640"/>
          </a:xfrm>
          <a:prstGeom prst="rect">
            <a:avLst/>
          </a:prstGeom>
          <a:noFill/>
          <a:ln w="0">
            <a:noFill/>
          </a:ln>
        </p:spPr>
        <p:txBody>
          <a:bodyPr lIns="0" rIns="0" tIns="0" bIns="0" anchor="ctr">
            <a:noAutofit/>
          </a:bodyPr>
          <a:p>
            <a:endParaRPr b="0" lang="en-US" sz="4200" spc="-1" strike="noStrike">
              <a:solidFill>
                <a:srgbClr val="ffffff"/>
              </a:solidFill>
              <a:latin typeface="Gill Sans"/>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99"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00"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01"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02"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03"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04"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05"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06" name="PlaceHolder 4"/>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7"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08"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09"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10" name="PlaceHolder 4"/>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11"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12" name="PlaceHolder 2"/>
          <p:cNvSpPr>
            <a:spLocks noGrp="1"/>
          </p:cNvSpPr>
          <p:nvPr>
            <p:ph/>
          </p:nvPr>
        </p:nvSpPr>
        <p:spPr>
          <a:xfrm>
            <a:off x="650160" y="228204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13" name="PlaceHolder 3"/>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14"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15"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16"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17"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18" name="PlaceHolder 5"/>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19"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20" name="PlaceHolder 2"/>
          <p:cNvSpPr>
            <a:spLocks noGrp="1"/>
          </p:cNvSpPr>
          <p:nvPr>
            <p:ph/>
          </p:nvPr>
        </p:nvSpPr>
        <p:spPr>
          <a:xfrm>
            <a:off x="65016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21" name="PlaceHolder 3"/>
          <p:cNvSpPr>
            <a:spLocks noGrp="1"/>
          </p:cNvSpPr>
          <p:nvPr>
            <p:ph/>
          </p:nvPr>
        </p:nvSpPr>
        <p:spPr>
          <a:xfrm>
            <a:off x="460692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22" name="PlaceHolder 4"/>
          <p:cNvSpPr>
            <a:spLocks noGrp="1"/>
          </p:cNvSpPr>
          <p:nvPr>
            <p:ph/>
          </p:nvPr>
        </p:nvSpPr>
        <p:spPr>
          <a:xfrm>
            <a:off x="856404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23" name="PlaceHolder 5"/>
          <p:cNvSpPr>
            <a:spLocks noGrp="1"/>
          </p:cNvSpPr>
          <p:nvPr>
            <p:ph/>
          </p:nvPr>
        </p:nvSpPr>
        <p:spPr>
          <a:xfrm>
            <a:off x="65016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24" name="PlaceHolder 6"/>
          <p:cNvSpPr>
            <a:spLocks noGrp="1"/>
          </p:cNvSpPr>
          <p:nvPr>
            <p:ph/>
          </p:nvPr>
        </p:nvSpPr>
        <p:spPr>
          <a:xfrm>
            <a:off x="460692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25" name="PlaceHolder 7"/>
          <p:cNvSpPr>
            <a:spLocks noGrp="1"/>
          </p:cNvSpPr>
          <p:nvPr>
            <p:ph/>
          </p:nvPr>
        </p:nvSpPr>
        <p:spPr>
          <a:xfrm>
            <a:off x="856404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27"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28" name="PlaceHolder 2"/>
          <p:cNvSpPr>
            <a:spLocks noGrp="1"/>
          </p:cNvSpPr>
          <p:nvPr>
            <p:ph type="subTitle"/>
          </p:nvPr>
        </p:nvSpPr>
        <p:spPr>
          <a:xfrm>
            <a:off x="650160" y="2282040"/>
            <a:ext cx="11702520" cy="5655960"/>
          </a:xfrm>
          <a:prstGeom prst="rect">
            <a:avLst/>
          </a:prstGeom>
          <a:noFill/>
          <a:ln w="0">
            <a:noFill/>
          </a:ln>
        </p:spPr>
        <p:txBody>
          <a:bodyPr lIns="0" rIns="0" tIns="0" bIns="0" anchor="ctr">
            <a:no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29"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30" name="PlaceHolder 2"/>
          <p:cNvSpPr>
            <a:spLocks noGrp="1"/>
          </p:cNvSpPr>
          <p:nvPr>
            <p:ph/>
          </p:nvPr>
        </p:nvSpPr>
        <p:spPr>
          <a:xfrm>
            <a:off x="650160" y="2282040"/>
            <a:ext cx="1170252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31"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32"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33"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34"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Tree>
  </p:cSld>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35" name="PlaceHolder 1"/>
          <p:cNvSpPr>
            <a:spLocks noGrp="1"/>
          </p:cNvSpPr>
          <p:nvPr>
            <p:ph type="subTitle"/>
          </p:nvPr>
        </p:nvSpPr>
        <p:spPr>
          <a:xfrm>
            <a:off x="1269720" y="253800"/>
            <a:ext cx="10464840" cy="11303640"/>
          </a:xfrm>
          <a:prstGeom prst="rect">
            <a:avLst/>
          </a:prstGeom>
          <a:noFill/>
          <a:ln w="0">
            <a:noFill/>
          </a:ln>
        </p:spPr>
        <p:txBody>
          <a:bodyPr lIns="0" rIns="0" tIns="0" bIns="0" anchor="ctr">
            <a:noAutofit/>
          </a:bodyPr>
          <a:p>
            <a:endParaRPr b="0" lang="en-US" sz="4200" spc="-1" strike="noStrike">
              <a:solidFill>
                <a:srgbClr val="ffffff"/>
              </a:solidFill>
              <a:latin typeface="Gill Sans"/>
            </a:endParaRPr>
          </a:p>
        </p:txBody>
      </p:sp>
    </p:spTree>
  </p:cSld>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36"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37"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38"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39"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40"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41"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42"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43" name="PlaceHolder 4"/>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44"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45"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46"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47" name="PlaceHolder 4"/>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8"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49" name="PlaceHolder 2"/>
          <p:cNvSpPr>
            <a:spLocks noGrp="1"/>
          </p:cNvSpPr>
          <p:nvPr>
            <p:ph/>
          </p:nvPr>
        </p:nvSpPr>
        <p:spPr>
          <a:xfrm>
            <a:off x="650160" y="228204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50" name="PlaceHolder 3"/>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51"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52"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53"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54"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55" name="PlaceHolder 5"/>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56"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57" name="PlaceHolder 2"/>
          <p:cNvSpPr>
            <a:spLocks noGrp="1"/>
          </p:cNvSpPr>
          <p:nvPr>
            <p:ph/>
          </p:nvPr>
        </p:nvSpPr>
        <p:spPr>
          <a:xfrm>
            <a:off x="65016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58" name="PlaceHolder 3"/>
          <p:cNvSpPr>
            <a:spLocks noGrp="1"/>
          </p:cNvSpPr>
          <p:nvPr>
            <p:ph/>
          </p:nvPr>
        </p:nvSpPr>
        <p:spPr>
          <a:xfrm>
            <a:off x="460692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59" name="PlaceHolder 4"/>
          <p:cNvSpPr>
            <a:spLocks noGrp="1"/>
          </p:cNvSpPr>
          <p:nvPr>
            <p:ph/>
          </p:nvPr>
        </p:nvSpPr>
        <p:spPr>
          <a:xfrm>
            <a:off x="856404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60" name="PlaceHolder 5"/>
          <p:cNvSpPr>
            <a:spLocks noGrp="1"/>
          </p:cNvSpPr>
          <p:nvPr>
            <p:ph/>
          </p:nvPr>
        </p:nvSpPr>
        <p:spPr>
          <a:xfrm>
            <a:off x="65016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61" name="PlaceHolder 6"/>
          <p:cNvSpPr>
            <a:spLocks noGrp="1"/>
          </p:cNvSpPr>
          <p:nvPr>
            <p:ph/>
          </p:nvPr>
        </p:nvSpPr>
        <p:spPr>
          <a:xfrm>
            <a:off x="460692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62" name="PlaceHolder 7"/>
          <p:cNvSpPr>
            <a:spLocks noGrp="1"/>
          </p:cNvSpPr>
          <p:nvPr>
            <p:ph/>
          </p:nvPr>
        </p:nvSpPr>
        <p:spPr>
          <a:xfrm>
            <a:off x="856404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8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65"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66" name="PlaceHolder 2"/>
          <p:cNvSpPr>
            <a:spLocks noGrp="1"/>
          </p:cNvSpPr>
          <p:nvPr>
            <p:ph type="subTitle"/>
          </p:nvPr>
        </p:nvSpPr>
        <p:spPr>
          <a:xfrm>
            <a:off x="650160" y="2282040"/>
            <a:ext cx="11702520" cy="5655960"/>
          </a:xfrm>
          <a:prstGeom prst="rect">
            <a:avLst/>
          </a:prstGeom>
          <a:noFill/>
          <a:ln w="0">
            <a:noFill/>
          </a:ln>
        </p:spPr>
        <p:txBody>
          <a:bodyPr lIns="0" rIns="0" tIns="0" bIns="0" anchor="ctr">
            <a:no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8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67"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68" name="PlaceHolder 2"/>
          <p:cNvSpPr>
            <a:spLocks noGrp="1"/>
          </p:cNvSpPr>
          <p:nvPr>
            <p:ph/>
          </p:nvPr>
        </p:nvSpPr>
        <p:spPr>
          <a:xfrm>
            <a:off x="650160" y="2282040"/>
            <a:ext cx="1170252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8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69"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70"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71"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8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72"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Tree>
  </p:cSld>
</p:sldLayout>
</file>

<file path=ppt/slideLayouts/slideLayout9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73" name="PlaceHolder 1"/>
          <p:cNvSpPr>
            <a:spLocks noGrp="1"/>
          </p:cNvSpPr>
          <p:nvPr>
            <p:ph type="subTitle"/>
          </p:nvPr>
        </p:nvSpPr>
        <p:spPr>
          <a:xfrm>
            <a:off x="1269720" y="253800"/>
            <a:ext cx="10464840" cy="11303640"/>
          </a:xfrm>
          <a:prstGeom prst="rect">
            <a:avLst/>
          </a:prstGeom>
          <a:noFill/>
          <a:ln w="0">
            <a:noFill/>
          </a:ln>
        </p:spPr>
        <p:txBody>
          <a:bodyPr lIns="0" rIns="0" tIns="0" bIns="0" anchor="ctr">
            <a:noAutofit/>
          </a:bodyPr>
          <a:p>
            <a:endParaRPr b="0" lang="en-US" sz="4200" spc="-1" strike="noStrike">
              <a:solidFill>
                <a:srgbClr val="ffffff"/>
              </a:solidFill>
              <a:latin typeface="Gill Sans"/>
            </a:endParaRPr>
          </a:p>
        </p:txBody>
      </p:sp>
    </p:spTree>
  </p:cSld>
</p:sldLayout>
</file>

<file path=ppt/slideLayouts/slideLayout9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74"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75"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76"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77"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9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78"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79"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80"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81" name="PlaceHolder 4"/>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9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82"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83"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84"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85" name="PlaceHolder 4"/>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9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86"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87" name="PlaceHolder 2"/>
          <p:cNvSpPr>
            <a:spLocks noGrp="1"/>
          </p:cNvSpPr>
          <p:nvPr>
            <p:ph/>
          </p:nvPr>
        </p:nvSpPr>
        <p:spPr>
          <a:xfrm>
            <a:off x="650160" y="228204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88" name="PlaceHolder 3"/>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9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89"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90"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91"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92"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93" name="PlaceHolder 5"/>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9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94"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295" name="PlaceHolder 2"/>
          <p:cNvSpPr>
            <a:spLocks noGrp="1"/>
          </p:cNvSpPr>
          <p:nvPr>
            <p:ph/>
          </p:nvPr>
        </p:nvSpPr>
        <p:spPr>
          <a:xfrm>
            <a:off x="65016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96" name="PlaceHolder 3"/>
          <p:cNvSpPr>
            <a:spLocks noGrp="1"/>
          </p:cNvSpPr>
          <p:nvPr>
            <p:ph/>
          </p:nvPr>
        </p:nvSpPr>
        <p:spPr>
          <a:xfrm>
            <a:off x="460692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97" name="PlaceHolder 4"/>
          <p:cNvSpPr>
            <a:spLocks noGrp="1"/>
          </p:cNvSpPr>
          <p:nvPr>
            <p:ph/>
          </p:nvPr>
        </p:nvSpPr>
        <p:spPr>
          <a:xfrm>
            <a:off x="856404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98" name="PlaceHolder 5"/>
          <p:cNvSpPr>
            <a:spLocks noGrp="1"/>
          </p:cNvSpPr>
          <p:nvPr>
            <p:ph/>
          </p:nvPr>
        </p:nvSpPr>
        <p:spPr>
          <a:xfrm>
            <a:off x="65016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299" name="PlaceHolder 6"/>
          <p:cNvSpPr>
            <a:spLocks noGrp="1"/>
          </p:cNvSpPr>
          <p:nvPr>
            <p:ph/>
          </p:nvPr>
        </p:nvSpPr>
        <p:spPr>
          <a:xfrm>
            <a:off x="460692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00" name="PlaceHolder 7"/>
          <p:cNvSpPr>
            <a:spLocks noGrp="1"/>
          </p:cNvSpPr>
          <p:nvPr>
            <p:ph/>
          </p:nvPr>
        </p:nvSpPr>
        <p:spPr>
          <a:xfrm>
            <a:off x="856404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9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9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03"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04" name="PlaceHolder 2"/>
          <p:cNvSpPr>
            <a:spLocks noGrp="1"/>
          </p:cNvSpPr>
          <p:nvPr>
            <p:ph type="subTitle"/>
          </p:nvPr>
        </p:nvSpPr>
        <p:spPr>
          <a:xfrm>
            <a:off x="650160" y="2282040"/>
            <a:ext cx="11702520" cy="5655960"/>
          </a:xfrm>
          <a:prstGeom prst="rect">
            <a:avLst/>
          </a:prstGeom>
          <a:noFill/>
          <a:ln w="0">
            <a:noFill/>
          </a:ln>
        </p:spPr>
        <p:txBody>
          <a:bodyPr lIns="0" rIns="0" tIns="0" bIns="0" anchor="ctr">
            <a:no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9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05"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06" name="PlaceHolder 2"/>
          <p:cNvSpPr>
            <a:spLocks noGrp="1"/>
          </p:cNvSpPr>
          <p:nvPr>
            <p:ph/>
          </p:nvPr>
        </p:nvSpPr>
        <p:spPr>
          <a:xfrm>
            <a:off x="650160" y="2282040"/>
            <a:ext cx="1170252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0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07"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08"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09"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0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10"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Tree>
  </p:cSld>
</p:sldLayout>
</file>

<file path=ppt/slideLayouts/slideLayout10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11" name="PlaceHolder 1"/>
          <p:cNvSpPr>
            <a:spLocks noGrp="1"/>
          </p:cNvSpPr>
          <p:nvPr>
            <p:ph type="subTitle"/>
          </p:nvPr>
        </p:nvSpPr>
        <p:spPr>
          <a:xfrm>
            <a:off x="1269720" y="253800"/>
            <a:ext cx="10464840" cy="11303640"/>
          </a:xfrm>
          <a:prstGeom prst="rect">
            <a:avLst/>
          </a:prstGeom>
          <a:noFill/>
          <a:ln w="0">
            <a:noFill/>
          </a:ln>
        </p:spPr>
        <p:txBody>
          <a:bodyPr lIns="0" rIns="0" tIns="0" bIns="0" anchor="ctr">
            <a:noAutofit/>
          </a:bodyPr>
          <a:p>
            <a:endParaRPr b="0" lang="en-US" sz="4200" spc="-1" strike="noStrike">
              <a:solidFill>
                <a:srgbClr val="ffffff"/>
              </a:solidFill>
              <a:latin typeface="Gill Sans"/>
            </a:endParaRPr>
          </a:p>
        </p:txBody>
      </p:sp>
    </p:spTree>
  </p:cSld>
</p:sldLayout>
</file>

<file path=ppt/slideLayouts/slideLayout10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12"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13"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14"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15"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0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16"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17"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18"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19" name="PlaceHolder 4"/>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0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20"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21"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22"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23" name="PlaceHolder 4"/>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0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24"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25" name="PlaceHolder 2"/>
          <p:cNvSpPr>
            <a:spLocks noGrp="1"/>
          </p:cNvSpPr>
          <p:nvPr>
            <p:ph/>
          </p:nvPr>
        </p:nvSpPr>
        <p:spPr>
          <a:xfrm>
            <a:off x="650160" y="228204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26" name="PlaceHolder 3"/>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0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27"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28"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29"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30"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31" name="PlaceHolder 5"/>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0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32"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33" name="PlaceHolder 2"/>
          <p:cNvSpPr>
            <a:spLocks noGrp="1"/>
          </p:cNvSpPr>
          <p:nvPr>
            <p:ph/>
          </p:nvPr>
        </p:nvSpPr>
        <p:spPr>
          <a:xfrm>
            <a:off x="65016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34" name="PlaceHolder 3"/>
          <p:cNvSpPr>
            <a:spLocks noGrp="1"/>
          </p:cNvSpPr>
          <p:nvPr>
            <p:ph/>
          </p:nvPr>
        </p:nvSpPr>
        <p:spPr>
          <a:xfrm>
            <a:off x="460692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35" name="PlaceHolder 4"/>
          <p:cNvSpPr>
            <a:spLocks noGrp="1"/>
          </p:cNvSpPr>
          <p:nvPr>
            <p:ph/>
          </p:nvPr>
        </p:nvSpPr>
        <p:spPr>
          <a:xfrm>
            <a:off x="856404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36" name="PlaceHolder 5"/>
          <p:cNvSpPr>
            <a:spLocks noGrp="1"/>
          </p:cNvSpPr>
          <p:nvPr>
            <p:ph/>
          </p:nvPr>
        </p:nvSpPr>
        <p:spPr>
          <a:xfrm>
            <a:off x="65016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37" name="PlaceHolder 6"/>
          <p:cNvSpPr>
            <a:spLocks noGrp="1"/>
          </p:cNvSpPr>
          <p:nvPr>
            <p:ph/>
          </p:nvPr>
        </p:nvSpPr>
        <p:spPr>
          <a:xfrm>
            <a:off x="460692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38" name="PlaceHolder 7"/>
          <p:cNvSpPr>
            <a:spLocks noGrp="1"/>
          </p:cNvSpPr>
          <p:nvPr>
            <p:ph/>
          </p:nvPr>
        </p:nvSpPr>
        <p:spPr>
          <a:xfrm>
            <a:off x="856404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0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39"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40" name="PlaceHolder 2"/>
          <p:cNvSpPr>
            <a:spLocks noGrp="1"/>
          </p:cNvSpPr>
          <p:nvPr>
            <p:ph type="subTitle"/>
          </p:nvPr>
        </p:nvSpPr>
        <p:spPr>
          <a:xfrm>
            <a:off x="650160" y="2282040"/>
            <a:ext cx="11702520" cy="5655960"/>
          </a:xfrm>
          <a:prstGeom prst="rect">
            <a:avLst/>
          </a:prstGeom>
          <a:noFill/>
          <a:ln w="0">
            <a:noFill/>
          </a:ln>
        </p:spPr>
        <p:txBody>
          <a:bodyPr lIns="0" rIns="0" tIns="0" bIns="0" anchor="ctr">
            <a:no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41"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42" name="PlaceHolder 2"/>
          <p:cNvSpPr>
            <a:spLocks noGrp="1"/>
          </p:cNvSpPr>
          <p:nvPr>
            <p:ph/>
          </p:nvPr>
        </p:nvSpPr>
        <p:spPr>
          <a:xfrm>
            <a:off x="650160" y="2282040"/>
            <a:ext cx="1170252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43"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44"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45"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46"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Tree>
  </p:cSld>
</p:sldLayout>
</file>

<file path=ppt/slideLayouts/slideLayout1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47" name="PlaceHolder 1"/>
          <p:cNvSpPr>
            <a:spLocks noGrp="1"/>
          </p:cNvSpPr>
          <p:nvPr>
            <p:ph type="subTitle"/>
          </p:nvPr>
        </p:nvSpPr>
        <p:spPr>
          <a:xfrm>
            <a:off x="1269720" y="253800"/>
            <a:ext cx="10464840" cy="11303640"/>
          </a:xfrm>
          <a:prstGeom prst="rect">
            <a:avLst/>
          </a:prstGeom>
          <a:noFill/>
          <a:ln w="0">
            <a:noFill/>
          </a:ln>
        </p:spPr>
        <p:txBody>
          <a:bodyPr lIns="0" rIns="0" tIns="0" bIns="0" anchor="ctr">
            <a:noAutofit/>
          </a:bodyPr>
          <a:p>
            <a:endParaRPr b="0" lang="en-US" sz="4200" spc="-1" strike="noStrike">
              <a:solidFill>
                <a:srgbClr val="ffffff"/>
              </a:solidFill>
              <a:latin typeface="Gill Sans"/>
            </a:endParaRPr>
          </a:p>
        </p:txBody>
      </p:sp>
    </p:spTree>
  </p:cSld>
</p:sldLayout>
</file>

<file path=ppt/slideLayouts/slideLayout1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48"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49"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50"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51"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52"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53"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54"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55" name="PlaceHolder 4"/>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56"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57"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58"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59" name="PlaceHolder 4"/>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60"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61" name="PlaceHolder 2"/>
          <p:cNvSpPr>
            <a:spLocks noGrp="1"/>
          </p:cNvSpPr>
          <p:nvPr>
            <p:ph/>
          </p:nvPr>
        </p:nvSpPr>
        <p:spPr>
          <a:xfrm>
            <a:off x="650160" y="228204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62" name="PlaceHolder 3"/>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63"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64"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65"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66"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67" name="PlaceHolder 5"/>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68"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69" name="PlaceHolder 2"/>
          <p:cNvSpPr>
            <a:spLocks noGrp="1"/>
          </p:cNvSpPr>
          <p:nvPr>
            <p:ph/>
          </p:nvPr>
        </p:nvSpPr>
        <p:spPr>
          <a:xfrm>
            <a:off x="65016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70" name="PlaceHolder 3"/>
          <p:cNvSpPr>
            <a:spLocks noGrp="1"/>
          </p:cNvSpPr>
          <p:nvPr>
            <p:ph/>
          </p:nvPr>
        </p:nvSpPr>
        <p:spPr>
          <a:xfrm>
            <a:off x="460692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71" name="PlaceHolder 4"/>
          <p:cNvSpPr>
            <a:spLocks noGrp="1"/>
          </p:cNvSpPr>
          <p:nvPr>
            <p:ph/>
          </p:nvPr>
        </p:nvSpPr>
        <p:spPr>
          <a:xfrm>
            <a:off x="856404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72" name="PlaceHolder 5"/>
          <p:cNvSpPr>
            <a:spLocks noGrp="1"/>
          </p:cNvSpPr>
          <p:nvPr>
            <p:ph/>
          </p:nvPr>
        </p:nvSpPr>
        <p:spPr>
          <a:xfrm>
            <a:off x="65016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73" name="PlaceHolder 6"/>
          <p:cNvSpPr>
            <a:spLocks noGrp="1"/>
          </p:cNvSpPr>
          <p:nvPr>
            <p:ph/>
          </p:nvPr>
        </p:nvSpPr>
        <p:spPr>
          <a:xfrm>
            <a:off x="460692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74" name="PlaceHolder 7"/>
          <p:cNvSpPr>
            <a:spLocks noGrp="1"/>
          </p:cNvSpPr>
          <p:nvPr>
            <p:ph/>
          </p:nvPr>
        </p:nvSpPr>
        <p:spPr>
          <a:xfrm>
            <a:off x="856404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77"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78" name="PlaceHolder 2"/>
          <p:cNvSpPr>
            <a:spLocks noGrp="1"/>
          </p:cNvSpPr>
          <p:nvPr>
            <p:ph type="subTitle"/>
          </p:nvPr>
        </p:nvSpPr>
        <p:spPr>
          <a:xfrm>
            <a:off x="650160" y="2282040"/>
            <a:ext cx="11702520" cy="5655960"/>
          </a:xfrm>
          <a:prstGeom prst="rect">
            <a:avLst/>
          </a:prstGeom>
          <a:noFill/>
          <a:ln w="0">
            <a:noFill/>
          </a:ln>
        </p:spPr>
        <p:txBody>
          <a:bodyPr lIns="0" rIns="0" tIns="0" bIns="0" anchor="ctr">
            <a:no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79"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80" name="PlaceHolder 2"/>
          <p:cNvSpPr>
            <a:spLocks noGrp="1"/>
          </p:cNvSpPr>
          <p:nvPr>
            <p:ph/>
          </p:nvPr>
        </p:nvSpPr>
        <p:spPr>
          <a:xfrm>
            <a:off x="650160" y="2282040"/>
            <a:ext cx="1170252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81"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82"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83"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84"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Tree>
  </p:cSld>
</p:sldLayout>
</file>

<file path=ppt/slideLayouts/slideLayout1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85" name="PlaceHolder 1"/>
          <p:cNvSpPr>
            <a:spLocks noGrp="1"/>
          </p:cNvSpPr>
          <p:nvPr>
            <p:ph type="subTitle"/>
          </p:nvPr>
        </p:nvSpPr>
        <p:spPr>
          <a:xfrm>
            <a:off x="1269720" y="253800"/>
            <a:ext cx="10464840" cy="11303640"/>
          </a:xfrm>
          <a:prstGeom prst="rect">
            <a:avLst/>
          </a:prstGeom>
          <a:noFill/>
          <a:ln w="0">
            <a:noFill/>
          </a:ln>
        </p:spPr>
        <p:txBody>
          <a:bodyPr lIns="0" rIns="0" tIns="0" bIns="0" anchor="ctr">
            <a:noAutofit/>
          </a:bodyPr>
          <a:p>
            <a:endParaRPr b="0" lang="en-US" sz="4200" spc="-1" strike="noStrike">
              <a:solidFill>
                <a:srgbClr val="ffffff"/>
              </a:solidFill>
              <a:latin typeface="Gill Sans"/>
            </a:endParaRPr>
          </a:p>
        </p:txBody>
      </p:sp>
    </p:spTree>
  </p:cSld>
</p:sldLayout>
</file>

<file path=ppt/slideLayouts/slideLayout1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86"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87"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88"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89"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90"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91"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92"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93" name="PlaceHolder 4"/>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94"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95"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96"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397" name="PlaceHolder 4"/>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98"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399" name="PlaceHolder 2"/>
          <p:cNvSpPr>
            <a:spLocks noGrp="1"/>
          </p:cNvSpPr>
          <p:nvPr>
            <p:ph/>
          </p:nvPr>
        </p:nvSpPr>
        <p:spPr>
          <a:xfrm>
            <a:off x="650160" y="228204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00" name="PlaceHolder 3"/>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01"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02"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03"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04"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05" name="PlaceHolder 5"/>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06"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07" name="PlaceHolder 2"/>
          <p:cNvSpPr>
            <a:spLocks noGrp="1"/>
          </p:cNvSpPr>
          <p:nvPr>
            <p:ph/>
          </p:nvPr>
        </p:nvSpPr>
        <p:spPr>
          <a:xfrm>
            <a:off x="65016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08" name="PlaceHolder 3"/>
          <p:cNvSpPr>
            <a:spLocks noGrp="1"/>
          </p:cNvSpPr>
          <p:nvPr>
            <p:ph/>
          </p:nvPr>
        </p:nvSpPr>
        <p:spPr>
          <a:xfrm>
            <a:off x="460692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09" name="PlaceHolder 4"/>
          <p:cNvSpPr>
            <a:spLocks noGrp="1"/>
          </p:cNvSpPr>
          <p:nvPr>
            <p:ph/>
          </p:nvPr>
        </p:nvSpPr>
        <p:spPr>
          <a:xfrm>
            <a:off x="856404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10" name="PlaceHolder 5"/>
          <p:cNvSpPr>
            <a:spLocks noGrp="1"/>
          </p:cNvSpPr>
          <p:nvPr>
            <p:ph/>
          </p:nvPr>
        </p:nvSpPr>
        <p:spPr>
          <a:xfrm>
            <a:off x="65016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11" name="PlaceHolder 6"/>
          <p:cNvSpPr>
            <a:spLocks noGrp="1"/>
          </p:cNvSpPr>
          <p:nvPr>
            <p:ph/>
          </p:nvPr>
        </p:nvSpPr>
        <p:spPr>
          <a:xfrm>
            <a:off x="460692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12" name="PlaceHolder 7"/>
          <p:cNvSpPr>
            <a:spLocks noGrp="1"/>
          </p:cNvSpPr>
          <p:nvPr>
            <p:ph/>
          </p:nvPr>
        </p:nvSpPr>
        <p:spPr>
          <a:xfrm>
            <a:off x="856404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15"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16" name="PlaceHolder 2"/>
          <p:cNvSpPr>
            <a:spLocks noGrp="1"/>
          </p:cNvSpPr>
          <p:nvPr>
            <p:ph type="subTitle"/>
          </p:nvPr>
        </p:nvSpPr>
        <p:spPr>
          <a:xfrm>
            <a:off x="650160" y="2282040"/>
            <a:ext cx="11702520" cy="5655960"/>
          </a:xfrm>
          <a:prstGeom prst="rect">
            <a:avLst/>
          </a:prstGeom>
          <a:noFill/>
          <a:ln w="0">
            <a:noFill/>
          </a:ln>
        </p:spPr>
        <p:txBody>
          <a:bodyPr lIns="0" rIns="0" tIns="0" bIns="0" anchor="ctr">
            <a:no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17"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18" name="PlaceHolder 2"/>
          <p:cNvSpPr>
            <a:spLocks noGrp="1"/>
          </p:cNvSpPr>
          <p:nvPr>
            <p:ph/>
          </p:nvPr>
        </p:nvSpPr>
        <p:spPr>
          <a:xfrm>
            <a:off x="650160" y="2282040"/>
            <a:ext cx="1170252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19"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20"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21"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22"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Tree>
  </p:cSld>
</p:sldLayout>
</file>

<file path=ppt/slideLayouts/slideLayout1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23" name="PlaceHolder 1"/>
          <p:cNvSpPr>
            <a:spLocks noGrp="1"/>
          </p:cNvSpPr>
          <p:nvPr>
            <p:ph type="subTitle"/>
          </p:nvPr>
        </p:nvSpPr>
        <p:spPr>
          <a:xfrm>
            <a:off x="1269720" y="253800"/>
            <a:ext cx="10464840" cy="11303640"/>
          </a:xfrm>
          <a:prstGeom prst="rect">
            <a:avLst/>
          </a:prstGeom>
          <a:noFill/>
          <a:ln w="0">
            <a:noFill/>
          </a:ln>
        </p:spPr>
        <p:txBody>
          <a:bodyPr lIns="0" rIns="0" tIns="0" bIns="0" anchor="ctr">
            <a:noAutofit/>
          </a:bodyPr>
          <a:p>
            <a:endParaRPr b="0" lang="en-US" sz="4200" spc="-1" strike="noStrike">
              <a:solidFill>
                <a:srgbClr val="ffffff"/>
              </a:solidFill>
              <a:latin typeface="Gill Sans"/>
            </a:endParaRPr>
          </a:p>
        </p:txBody>
      </p:sp>
    </p:spTree>
  </p:cSld>
</p:sldLayout>
</file>

<file path=ppt/slideLayouts/slideLayout1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24"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25"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26"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27"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28"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29"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30"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31" name="PlaceHolder 4"/>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32"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33"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34"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35" name="PlaceHolder 4"/>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36"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37" name="PlaceHolder 2"/>
          <p:cNvSpPr>
            <a:spLocks noGrp="1"/>
          </p:cNvSpPr>
          <p:nvPr>
            <p:ph/>
          </p:nvPr>
        </p:nvSpPr>
        <p:spPr>
          <a:xfrm>
            <a:off x="650160" y="228204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38" name="PlaceHolder 3"/>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39"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40"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41"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42"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43" name="PlaceHolder 5"/>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44"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45" name="PlaceHolder 2"/>
          <p:cNvSpPr>
            <a:spLocks noGrp="1"/>
          </p:cNvSpPr>
          <p:nvPr>
            <p:ph/>
          </p:nvPr>
        </p:nvSpPr>
        <p:spPr>
          <a:xfrm>
            <a:off x="65016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46" name="PlaceHolder 3"/>
          <p:cNvSpPr>
            <a:spLocks noGrp="1"/>
          </p:cNvSpPr>
          <p:nvPr>
            <p:ph/>
          </p:nvPr>
        </p:nvSpPr>
        <p:spPr>
          <a:xfrm>
            <a:off x="460692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47" name="PlaceHolder 4"/>
          <p:cNvSpPr>
            <a:spLocks noGrp="1"/>
          </p:cNvSpPr>
          <p:nvPr>
            <p:ph/>
          </p:nvPr>
        </p:nvSpPr>
        <p:spPr>
          <a:xfrm>
            <a:off x="856404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48" name="PlaceHolder 5"/>
          <p:cNvSpPr>
            <a:spLocks noGrp="1"/>
          </p:cNvSpPr>
          <p:nvPr>
            <p:ph/>
          </p:nvPr>
        </p:nvSpPr>
        <p:spPr>
          <a:xfrm>
            <a:off x="65016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49" name="PlaceHolder 6"/>
          <p:cNvSpPr>
            <a:spLocks noGrp="1"/>
          </p:cNvSpPr>
          <p:nvPr>
            <p:ph/>
          </p:nvPr>
        </p:nvSpPr>
        <p:spPr>
          <a:xfrm>
            <a:off x="460692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50" name="PlaceHolder 7"/>
          <p:cNvSpPr>
            <a:spLocks noGrp="1"/>
          </p:cNvSpPr>
          <p:nvPr>
            <p:ph/>
          </p:nvPr>
        </p:nvSpPr>
        <p:spPr>
          <a:xfrm>
            <a:off x="856404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53"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54" name="PlaceHolder 2"/>
          <p:cNvSpPr>
            <a:spLocks noGrp="1"/>
          </p:cNvSpPr>
          <p:nvPr>
            <p:ph type="subTitle"/>
          </p:nvPr>
        </p:nvSpPr>
        <p:spPr>
          <a:xfrm>
            <a:off x="650160" y="2282040"/>
            <a:ext cx="11702520" cy="5655960"/>
          </a:xfrm>
          <a:prstGeom prst="rect">
            <a:avLst/>
          </a:prstGeom>
          <a:noFill/>
          <a:ln w="0">
            <a:noFill/>
          </a:ln>
        </p:spPr>
        <p:txBody>
          <a:bodyPr lIns="0" rIns="0" tIns="0" bIns="0" anchor="ctr">
            <a:no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55"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56" name="PlaceHolder 2"/>
          <p:cNvSpPr>
            <a:spLocks noGrp="1"/>
          </p:cNvSpPr>
          <p:nvPr>
            <p:ph/>
          </p:nvPr>
        </p:nvSpPr>
        <p:spPr>
          <a:xfrm>
            <a:off x="650160" y="2282040"/>
            <a:ext cx="1170252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57"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58"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59"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60"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Tree>
  </p:cSld>
</p:sldLayout>
</file>

<file path=ppt/slideLayouts/slideLayout1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61" name="PlaceHolder 1"/>
          <p:cNvSpPr>
            <a:spLocks noGrp="1"/>
          </p:cNvSpPr>
          <p:nvPr>
            <p:ph type="subTitle"/>
          </p:nvPr>
        </p:nvSpPr>
        <p:spPr>
          <a:xfrm>
            <a:off x="1269720" y="253800"/>
            <a:ext cx="10464840" cy="11303640"/>
          </a:xfrm>
          <a:prstGeom prst="rect">
            <a:avLst/>
          </a:prstGeom>
          <a:noFill/>
          <a:ln w="0">
            <a:noFill/>
          </a:ln>
        </p:spPr>
        <p:txBody>
          <a:bodyPr lIns="0" rIns="0" tIns="0" bIns="0" anchor="ctr">
            <a:noAutofit/>
          </a:bodyPr>
          <a:p>
            <a:endParaRPr b="0" lang="en-US" sz="4200" spc="-1" strike="noStrike">
              <a:solidFill>
                <a:srgbClr val="ffffff"/>
              </a:solidFill>
              <a:latin typeface="Gill Sans"/>
            </a:endParaRPr>
          </a:p>
        </p:txBody>
      </p:sp>
    </p:spTree>
  </p:cSld>
</p:sldLayout>
</file>

<file path=ppt/slideLayouts/slideLayout1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62"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63"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64"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65"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66"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67"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68"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69" name="PlaceHolder 4"/>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70"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71"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72"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73" name="PlaceHolder 4"/>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74"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75" name="PlaceHolder 2"/>
          <p:cNvSpPr>
            <a:spLocks noGrp="1"/>
          </p:cNvSpPr>
          <p:nvPr>
            <p:ph/>
          </p:nvPr>
        </p:nvSpPr>
        <p:spPr>
          <a:xfrm>
            <a:off x="650160" y="228204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76" name="PlaceHolder 3"/>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77"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78"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79"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80"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81" name="PlaceHolder 5"/>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82"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83" name="PlaceHolder 2"/>
          <p:cNvSpPr>
            <a:spLocks noGrp="1"/>
          </p:cNvSpPr>
          <p:nvPr>
            <p:ph/>
          </p:nvPr>
        </p:nvSpPr>
        <p:spPr>
          <a:xfrm>
            <a:off x="65016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84" name="PlaceHolder 3"/>
          <p:cNvSpPr>
            <a:spLocks noGrp="1"/>
          </p:cNvSpPr>
          <p:nvPr>
            <p:ph/>
          </p:nvPr>
        </p:nvSpPr>
        <p:spPr>
          <a:xfrm>
            <a:off x="460692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85" name="PlaceHolder 4"/>
          <p:cNvSpPr>
            <a:spLocks noGrp="1"/>
          </p:cNvSpPr>
          <p:nvPr>
            <p:ph/>
          </p:nvPr>
        </p:nvSpPr>
        <p:spPr>
          <a:xfrm>
            <a:off x="856404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86" name="PlaceHolder 5"/>
          <p:cNvSpPr>
            <a:spLocks noGrp="1"/>
          </p:cNvSpPr>
          <p:nvPr>
            <p:ph/>
          </p:nvPr>
        </p:nvSpPr>
        <p:spPr>
          <a:xfrm>
            <a:off x="65016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87" name="PlaceHolder 6"/>
          <p:cNvSpPr>
            <a:spLocks noGrp="1"/>
          </p:cNvSpPr>
          <p:nvPr>
            <p:ph/>
          </p:nvPr>
        </p:nvSpPr>
        <p:spPr>
          <a:xfrm>
            <a:off x="460692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88" name="PlaceHolder 7"/>
          <p:cNvSpPr>
            <a:spLocks noGrp="1"/>
          </p:cNvSpPr>
          <p:nvPr>
            <p:ph/>
          </p:nvPr>
        </p:nvSpPr>
        <p:spPr>
          <a:xfrm>
            <a:off x="856404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91"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92" name="PlaceHolder 2"/>
          <p:cNvSpPr>
            <a:spLocks noGrp="1"/>
          </p:cNvSpPr>
          <p:nvPr>
            <p:ph type="subTitle"/>
          </p:nvPr>
        </p:nvSpPr>
        <p:spPr>
          <a:xfrm>
            <a:off x="650160" y="2282040"/>
            <a:ext cx="11702520" cy="5655960"/>
          </a:xfrm>
          <a:prstGeom prst="rect">
            <a:avLst/>
          </a:prstGeom>
          <a:noFill/>
          <a:ln w="0">
            <a:noFill/>
          </a:ln>
        </p:spPr>
        <p:txBody>
          <a:bodyPr lIns="0" rIns="0" tIns="0" bIns="0" anchor="ctr">
            <a:no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93"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94" name="PlaceHolder 2"/>
          <p:cNvSpPr>
            <a:spLocks noGrp="1"/>
          </p:cNvSpPr>
          <p:nvPr>
            <p:ph/>
          </p:nvPr>
        </p:nvSpPr>
        <p:spPr>
          <a:xfrm>
            <a:off x="650160" y="2282040"/>
            <a:ext cx="1170252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95"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496"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497"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98"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Tree>
  </p:cSld>
</p:sldLayout>
</file>

<file path=ppt/slideLayouts/slideLayout1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99" name="PlaceHolder 1"/>
          <p:cNvSpPr>
            <a:spLocks noGrp="1"/>
          </p:cNvSpPr>
          <p:nvPr>
            <p:ph type="subTitle"/>
          </p:nvPr>
        </p:nvSpPr>
        <p:spPr>
          <a:xfrm>
            <a:off x="1269720" y="253800"/>
            <a:ext cx="10464840" cy="11303640"/>
          </a:xfrm>
          <a:prstGeom prst="rect">
            <a:avLst/>
          </a:prstGeom>
          <a:noFill/>
          <a:ln w="0">
            <a:noFill/>
          </a:ln>
        </p:spPr>
        <p:txBody>
          <a:bodyPr lIns="0" rIns="0" tIns="0" bIns="0" anchor="ctr">
            <a:noAutofit/>
          </a:bodyPr>
          <a:p>
            <a:endParaRPr b="0" lang="en-US" sz="4200" spc="-1" strike="noStrike">
              <a:solidFill>
                <a:srgbClr val="ffffff"/>
              </a:solidFill>
              <a:latin typeface="Gill Sans"/>
            </a:endParaRPr>
          </a:p>
        </p:txBody>
      </p:sp>
    </p:spTree>
  </p:cSld>
</p:sldLayout>
</file>

<file path=ppt/slideLayouts/slideLayout1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00"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501"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502" name="PlaceHolder 3"/>
          <p:cNvSpPr>
            <a:spLocks noGrp="1"/>
          </p:cNvSpPr>
          <p:nvPr>
            <p:ph/>
          </p:nvPr>
        </p:nvSpPr>
        <p:spPr>
          <a:xfrm>
            <a:off x="664668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503"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04"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505" name="PlaceHolder 2"/>
          <p:cNvSpPr>
            <a:spLocks noGrp="1"/>
          </p:cNvSpPr>
          <p:nvPr>
            <p:ph/>
          </p:nvPr>
        </p:nvSpPr>
        <p:spPr>
          <a:xfrm>
            <a:off x="650160" y="2282040"/>
            <a:ext cx="5710680" cy="565596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506"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507" name="PlaceHolder 4"/>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08"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509"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510"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511" name="PlaceHolder 4"/>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512"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513" name="PlaceHolder 2"/>
          <p:cNvSpPr>
            <a:spLocks noGrp="1"/>
          </p:cNvSpPr>
          <p:nvPr>
            <p:ph/>
          </p:nvPr>
        </p:nvSpPr>
        <p:spPr>
          <a:xfrm>
            <a:off x="650160" y="228204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514" name="PlaceHolder 3"/>
          <p:cNvSpPr>
            <a:spLocks noGrp="1"/>
          </p:cNvSpPr>
          <p:nvPr>
            <p:ph/>
          </p:nvPr>
        </p:nvSpPr>
        <p:spPr>
          <a:xfrm>
            <a:off x="650160" y="5236560"/>
            <a:ext cx="117025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515"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516" name="PlaceHolder 2"/>
          <p:cNvSpPr>
            <a:spLocks noGrp="1"/>
          </p:cNvSpPr>
          <p:nvPr>
            <p:ph/>
          </p:nvPr>
        </p:nvSpPr>
        <p:spPr>
          <a:xfrm>
            <a:off x="65016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517" name="PlaceHolder 3"/>
          <p:cNvSpPr>
            <a:spLocks noGrp="1"/>
          </p:cNvSpPr>
          <p:nvPr>
            <p:ph/>
          </p:nvPr>
        </p:nvSpPr>
        <p:spPr>
          <a:xfrm>
            <a:off x="6646680" y="228204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518" name="PlaceHolder 4"/>
          <p:cNvSpPr>
            <a:spLocks noGrp="1"/>
          </p:cNvSpPr>
          <p:nvPr>
            <p:ph/>
          </p:nvPr>
        </p:nvSpPr>
        <p:spPr>
          <a:xfrm>
            <a:off x="65016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519" name="PlaceHolder 5"/>
          <p:cNvSpPr>
            <a:spLocks noGrp="1"/>
          </p:cNvSpPr>
          <p:nvPr>
            <p:ph/>
          </p:nvPr>
        </p:nvSpPr>
        <p:spPr>
          <a:xfrm>
            <a:off x="6646680" y="5236560"/>
            <a:ext cx="571068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Layouts/slideLayout1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520"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8400" spc="-1" strike="noStrike">
              <a:solidFill>
                <a:srgbClr val="ffffff"/>
              </a:solidFill>
              <a:latin typeface="Gill Sans"/>
            </a:endParaRPr>
          </a:p>
        </p:txBody>
      </p:sp>
      <p:sp>
        <p:nvSpPr>
          <p:cNvPr id="521" name="PlaceHolder 2"/>
          <p:cNvSpPr>
            <a:spLocks noGrp="1"/>
          </p:cNvSpPr>
          <p:nvPr>
            <p:ph/>
          </p:nvPr>
        </p:nvSpPr>
        <p:spPr>
          <a:xfrm>
            <a:off x="65016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522" name="PlaceHolder 3"/>
          <p:cNvSpPr>
            <a:spLocks noGrp="1"/>
          </p:cNvSpPr>
          <p:nvPr>
            <p:ph/>
          </p:nvPr>
        </p:nvSpPr>
        <p:spPr>
          <a:xfrm>
            <a:off x="460692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523" name="PlaceHolder 4"/>
          <p:cNvSpPr>
            <a:spLocks noGrp="1"/>
          </p:cNvSpPr>
          <p:nvPr>
            <p:ph/>
          </p:nvPr>
        </p:nvSpPr>
        <p:spPr>
          <a:xfrm>
            <a:off x="8564040" y="228204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524" name="PlaceHolder 5"/>
          <p:cNvSpPr>
            <a:spLocks noGrp="1"/>
          </p:cNvSpPr>
          <p:nvPr>
            <p:ph/>
          </p:nvPr>
        </p:nvSpPr>
        <p:spPr>
          <a:xfrm>
            <a:off x="65016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525" name="PlaceHolder 6"/>
          <p:cNvSpPr>
            <a:spLocks noGrp="1"/>
          </p:cNvSpPr>
          <p:nvPr>
            <p:ph/>
          </p:nvPr>
        </p:nvSpPr>
        <p:spPr>
          <a:xfrm>
            <a:off x="460692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
        <p:nvSpPr>
          <p:cNvPr id="526" name="PlaceHolder 7"/>
          <p:cNvSpPr>
            <a:spLocks noGrp="1"/>
          </p:cNvSpPr>
          <p:nvPr>
            <p:ph/>
          </p:nvPr>
        </p:nvSpPr>
        <p:spPr>
          <a:xfrm>
            <a:off x="8564040" y="5236560"/>
            <a:ext cx="3768120" cy="2697840"/>
          </a:xfrm>
          <a:prstGeom prst="rect">
            <a:avLst/>
          </a:prstGeom>
          <a:noFill/>
          <a:ln w="0">
            <a:noFill/>
          </a:ln>
        </p:spPr>
        <p:txBody>
          <a:bodyPr lIns="0" rIns="0" tIns="0" bIns="0" anchor="t">
            <a:normAutofit/>
          </a:bodyPr>
          <a:p>
            <a:pPr indent="0">
              <a:spcBef>
                <a:spcPts val="2398"/>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ffffff"/>
              </a:solidFill>
              <a:latin typeface="Gill Sans"/>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 Id="rId9" Type="http://schemas.openxmlformats.org/officeDocument/2006/relationships/slideLayout" Target="../slideLayouts/slideLayout68.xml"/><Relationship Id="rId10" Type="http://schemas.openxmlformats.org/officeDocument/2006/relationships/slideLayout" Target="../slideLayouts/slideLayout69.xml"/><Relationship Id="rId11" Type="http://schemas.openxmlformats.org/officeDocument/2006/relationships/slideLayout" Target="../slideLayouts/slideLayout70.xml"/><Relationship Id="rId12" Type="http://schemas.openxmlformats.org/officeDocument/2006/relationships/slideLayout" Target="../slideLayouts/slideLayout71.xml"/><Relationship Id="rId13" Type="http://schemas.openxmlformats.org/officeDocument/2006/relationships/slideLayout" Target="../slideLayouts/slideLayout72.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5" Type="http://schemas.openxmlformats.org/officeDocument/2006/relationships/slideLayout" Target="../slideLayouts/slideLayout76.xml"/><Relationship Id="rId6" Type="http://schemas.openxmlformats.org/officeDocument/2006/relationships/slideLayout" Target="../slideLayouts/slideLayout77.xml"/><Relationship Id="rId7" Type="http://schemas.openxmlformats.org/officeDocument/2006/relationships/slideLayout" Target="../slideLayouts/slideLayout78.xml"/><Relationship Id="rId8" Type="http://schemas.openxmlformats.org/officeDocument/2006/relationships/slideLayout" Target="../slideLayouts/slideLayout79.xml"/><Relationship Id="rId9" Type="http://schemas.openxmlformats.org/officeDocument/2006/relationships/slideLayout" Target="../slideLayouts/slideLayout80.xml"/><Relationship Id="rId10" Type="http://schemas.openxmlformats.org/officeDocument/2006/relationships/slideLayout" Target="../slideLayouts/slideLayout81.xml"/><Relationship Id="rId11" Type="http://schemas.openxmlformats.org/officeDocument/2006/relationships/slideLayout" Target="../slideLayouts/slideLayout82.xml"/><Relationship Id="rId12" Type="http://schemas.openxmlformats.org/officeDocument/2006/relationships/slideLayout" Target="../slideLayouts/slideLayout83.xml"/><Relationship Id="rId13" Type="http://schemas.openxmlformats.org/officeDocument/2006/relationships/slideLayout" Target="../slideLayouts/slideLayout84.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5.xml"/><Relationship Id="rId3" Type="http://schemas.openxmlformats.org/officeDocument/2006/relationships/slideLayout" Target="../slideLayouts/slideLayout86.xml"/><Relationship Id="rId4" Type="http://schemas.openxmlformats.org/officeDocument/2006/relationships/slideLayout" Target="../slideLayouts/slideLayout87.xml"/><Relationship Id="rId5" Type="http://schemas.openxmlformats.org/officeDocument/2006/relationships/slideLayout" Target="../slideLayouts/slideLayout88.xml"/><Relationship Id="rId6" Type="http://schemas.openxmlformats.org/officeDocument/2006/relationships/slideLayout" Target="../slideLayouts/slideLayout89.xml"/><Relationship Id="rId7" Type="http://schemas.openxmlformats.org/officeDocument/2006/relationships/slideLayout" Target="../slideLayouts/slideLayout90.xml"/><Relationship Id="rId8" Type="http://schemas.openxmlformats.org/officeDocument/2006/relationships/slideLayout" Target="../slideLayouts/slideLayout91.xml"/><Relationship Id="rId9" Type="http://schemas.openxmlformats.org/officeDocument/2006/relationships/slideLayout" Target="../slideLayouts/slideLayout92.xml"/><Relationship Id="rId10" Type="http://schemas.openxmlformats.org/officeDocument/2006/relationships/slideLayout" Target="../slideLayouts/slideLayout93.xml"/><Relationship Id="rId11" Type="http://schemas.openxmlformats.org/officeDocument/2006/relationships/slideLayout" Target="../slideLayouts/slideLayout94.xml"/><Relationship Id="rId12" Type="http://schemas.openxmlformats.org/officeDocument/2006/relationships/slideLayout" Target="../slideLayouts/slideLayout95.xml"/><Relationship Id="rId13" Type="http://schemas.openxmlformats.org/officeDocument/2006/relationships/slideLayout" Target="../slideLayouts/slideLayout96.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7.xml"/><Relationship Id="rId3" Type="http://schemas.openxmlformats.org/officeDocument/2006/relationships/slideLayout" Target="../slideLayouts/slideLayout98.xml"/><Relationship Id="rId4" Type="http://schemas.openxmlformats.org/officeDocument/2006/relationships/slideLayout" Target="../slideLayouts/slideLayout99.xml"/><Relationship Id="rId5" Type="http://schemas.openxmlformats.org/officeDocument/2006/relationships/slideLayout" Target="../slideLayouts/slideLayout100.xml"/><Relationship Id="rId6" Type="http://schemas.openxmlformats.org/officeDocument/2006/relationships/slideLayout" Target="../slideLayouts/slideLayout101.xml"/><Relationship Id="rId7" Type="http://schemas.openxmlformats.org/officeDocument/2006/relationships/slideLayout" Target="../slideLayouts/slideLayout102.xml"/><Relationship Id="rId8" Type="http://schemas.openxmlformats.org/officeDocument/2006/relationships/slideLayout" Target="../slideLayouts/slideLayout103.xml"/><Relationship Id="rId9" Type="http://schemas.openxmlformats.org/officeDocument/2006/relationships/slideLayout" Target="../slideLayouts/slideLayout104.xml"/><Relationship Id="rId10" Type="http://schemas.openxmlformats.org/officeDocument/2006/relationships/slideLayout" Target="../slideLayouts/slideLayout105.xml"/><Relationship Id="rId11" Type="http://schemas.openxmlformats.org/officeDocument/2006/relationships/slideLayout" Target="../slideLayouts/slideLayout106.xml"/><Relationship Id="rId12" Type="http://schemas.openxmlformats.org/officeDocument/2006/relationships/slideLayout" Target="../slideLayouts/slideLayout107.xml"/><Relationship Id="rId13" Type="http://schemas.openxmlformats.org/officeDocument/2006/relationships/slideLayout" Target="../slideLayouts/slideLayout108.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9.xml"/><Relationship Id="rId3" Type="http://schemas.openxmlformats.org/officeDocument/2006/relationships/slideLayout" Target="../slideLayouts/slideLayout110.xml"/><Relationship Id="rId4" Type="http://schemas.openxmlformats.org/officeDocument/2006/relationships/slideLayout" Target="../slideLayouts/slideLayout111.xml"/><Relationship Id="rId5" Type="http://schemas.openxmlformats.org/officeDocument/2006/relationships/slideLayout" Target="../slideLayouts/slideLayout112.xml"/><Relationship Id="rId6" Type="http://schemas.openxmlformats.org/officeDocument/2006/relationships/slideLayout" Target="../slideLayouts/slideLayout113.xml"/><Relationship Id="rId7" Type="http://schemas.openxmlformats.org/officeDocument/2006/relationships/slideLayout" Target="../slideLayouts/slideLayout114.xml"/><Relationship Id="rId8" Type="http://schemas.openxmlformats.org/officeDocument/2006/relationships/slideLayout" Target="../slideLayouts/slideLayout115.xml"/><Relationship Id="rId9" Type="http://schemas.openxmlformats.org/officeDocument/2006/relationships/slideLayout" Target="../slideLayouts/slideLayout116.xml"/><Relationship Id="rId10" Type="http://schemas.openxmlformats.org/officeDocument/2006/relationships/slideLayout" Target="../slideLayouts/slideLayout117.xml"/><Relationship Id="rId11" Type="http://schemas.openxmlformats.org/officeDocument/2006/relationships/slideLayout" Target="../slideLayouts/slideLayout118.xml"/><Relationship Id="rId12" Type="http://schemas.openxmlformats.org/officeDocument/2006/relationships/slideLayout" Target="../slideLayouts/slideLayout119.xml"/><Relationship Id="rId13" Type="http://schemas.openxmlformats.org/officeDocument/2006/relationships/slideLayout" Target="../slideLayouts/slideLayout12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21.xml"/><Relationship Id="rId3" Type="http://schemas.openxmlformats.org/officeDocument/2006/relationships/slideLayout" Target="../slideLayouts/slideLayout122.xml"/><Relationship Id="rId4" Type="http://schemas.openxmlformats.org/officeDocument/2006/relationships/slideLayout" Target="../slideLayouts/slideLayout123.xml"/><Relationship Id="rId5" Type="http://schemas.openxmlformats.org/officeDocument/2006/relationships/slideLayout" Target="../slideLayouts/slideLayout124.xml"/><Relationship Id="rId6" Type="http://schemas.openxmlformats.org/officeDocument/2006/relationships/slideLayout" Target="../slideLayouts/slideLayout125.xml"/><Relationship Id="rId7" Type="http://schemas.openxmlformats.org/officeDocument/2006/relationships/slideLayout" Target="../slideLayouts/slideLayout126.xml"/><Relationship Id="rId8" Type="http://schemas.openxmlformats.org/officeDocument/2006/relationships/slideLayout" Target="../slideLayouts/slideLayout127.xml"/><Relationship Id="rId9" Type="http://schemas.openxmlformats.org/officeDocument/2006/relationships/slideLayout" Target="../slideLayouts/slideLayout128.xml"/><Relationship Id="rId10" Type="http://schemas.openxmlformats.org/officeDocument/2006/relationships/slideLayout" Target="../slideLayouts/slideLayout129.xml"/><Relationship Id="rId11" Type="http://schemas.openxmlformats.org/officeDocument/2006/relationships/slideLayout" Target="../slideLayouts/slideLayout130.xml"/><Relationship Id="rId12" Type="http://schemas.openxmlformats.org/officeDocument/2006/relationships/slideLayout" Target="../slideLayouts/slideLayout131.xml"/><Relationship Id="rId13" Type="http://schemas.openxmlformats.org/officeDocument/2006/relationships/slideLayout" Target="../slideLayouts/slideLayout132.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33.xml"/><Relationship Id="rId3" Type="http://schemas.openxmlformats.org/officeDocument/2006/relationships/slideLayout" Target="../slideLayouts/slideLayout134.xml"/><Relationship Id="rId4" Type="http://schemas.openxmlformats.org/officeDocument/2006/relationships/slideLayout" Target="../slideLayouts/slideLayout135.xml"/><Relationship Id="rId5" Type="http://schemas.openxmlformats.org/officeDocument/2006/relationships/slideLayout" Target="../slideLayouts/slideLayout136.xml"/><Relationship Id="rId6" Type="http://schemas.openxmlformats.org/officeDocument/2006/relationships/slideLayout" Target="../slideLayouts/slideLayout137.xml"/><Relationship Id="rId7" Type="http://schemas.openxmlformats.org/officeDocument/2006/relationships/slideLayout" Target="../slideLayouts/slideLayout138.xml"/><Relationship Id="rId8" Type="http://schemas.openxmlformats.org/officeDocument/2006/relationships/slideLayout" Target="../slideLayouts/slideLayout139.xml"/><Relationship Id="rId9" Type="http://schemas.openxmlformats.org/officeDocument/2006/relationships/slideLayout" Target="../slideLayouts/slideLayout140.xml"/><Relationship Id="rId10" Type="http://schemas.openxmlformats.org/officeDocument/2006/relationships/slideLayout" Target="../slideLayouts/slideLayout141.xml"/><Relationship Id="rId11" Type="http://schemas.openxmlformats.org/officeDocument/2006/relationships/slideLayout" Target="../slideLayouts/slideLayout142.xml"/><Relationship Id="rId12" Type="http://schemas.openxmlformats.org/officeDocument/2006/relationships/slideLayout" Target="../slideLayouts/slideLayout143.xml"/><Relationship Id="rId13" Type="http://schemas.openxmlformats.org/officeDocument/2006/relationships/slideLayout" Target="../slideLayouts/slideLayout144.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slideLayout" Target="../slideLayouts/slideLayout145.xml"/><Relationship Id="rId3" Type="http://schemas.openxmlformats.org/officeDocument/2006/relationships/slideLayout" Target="../slideLayouts/slideLayout146.xml"/><Relationship Id="rId4" Type="http://schemas.openxmlformats.org/officeDocument/2006/relationships/slideLayout" Target="../slideLayouts/slideLayout147.xml"/><Relationship Id="rId5" Type="http://schemas.openxmlformats.org/officeDocument/2006/relationships/slideLayout" Target="../slideLayouts/slideLayout148.xml"/><Relationship Id="rId6" Type="http://schemas.openxmlformats.org/officeDocument/2006/relationships/slideLayout" Target="../slideLayouts/slideLayout149.xml"/><Relationship Id="rId7" Type="http://schemas.openxmlformats.org/officeDocument/2006/relationships/slideLayout" Target="../slideLayouts/slideLayout150.xml"/><Relationship Id="rId8" Type="http://schemas.openxmlformats.org/officeDocument/2006/relationships/slideLayout" Target="../slideLayouts/slideLayout151.xml"/><Relationship Id="rId9" Type="http://schemas.openxmlformats.org/officeDocument/2006/relationships/slideLayout" Target="../slideLayouts/slideLayout152.xml"/><Relationship Id="rId10" Type="http://schemas.openxmlformats.org/officeDocument/2006/relationships/slideLayout" Target="../slideLayouts/slideLayout153.xml"/><Relationship Id="rId11" Type="http://schemas.openxmlformats.org/officeDocument/2006/relationships/slideLayout" Target="../slideLayouts/slideLayout154.xml"/><Relationship Id="rId12" Type="http://schemas.openxmlformats.org/officeDocument/2006/relationships/slideLayout" Target="../slideLayouts/slideLayout155.xml"/><Relationship Id="rId13" Type="http://schemas.openxmlformats.org/officeDocument/2006/relationships/slideLayout" Target="../slideLayouts/slideLayout156.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slideLayout" Target="../slideLayouts/slideLayout157.xml"/><Relationship Id="rId3" Type="http://schemas.openxmlformats.org/officeDocument/2006/relationships/slideLayout" Target="../slideLayouts/slideLayout158.xml"/><Relationship Id="rId4" Type="http://schemas.openxmlformats.org/officeDocument/2006/relationships/slideLayout" Target="../slideLayouts/slideLayout159.xml"/><Relationship Id="rId5" Type="http://schemas.openxmlformats.org/officeDocument/2006/relationships/slideLayout" Target="../slideLayouts/slideLayout160.xml"/><Relationship Id="rId6" Type="http://schemas.openxmlformats.org/officeDocument/2006/relationships/slideLayout" Target="../slideLayouts/slideLayout161.xml"/><Relationship Id="rId7" Type="http://schemas.openxmlformats.org/officeDocument/2006/relationships/slideLayout" Target="../slideLayouts/slideLayout162.xml"/><Relationship Id="rId8" Type="http://schemas.openxmlformats.org/officeDocument/2006/relationships/slideLayout" Target="../slideLayouts/slideLayout163.xml"/><Relationship Id="rId9" Type="http://schemas.openxmlformats.org/officeDocument/2006/relationships/slideLayout" Target="../slideLayouts/slideLayout164.xml"/><Relationship Id="rId10" Type="http://schemas.openxmlformats.org/officeDocument/2006/relationships/slideLayout" Target="../slideLayouts/slideLayout165.xml"/><Relationship Id="rId11" Type="http://schemas.openxmlformats.org/officeDocument/2006/relationships/slideLayout" Target="../slideLayouts/slideLayout166.xml"/><Relationship Id="rId12" Type="http://schemas.openxmlformats.org/officeDocument/2006/relationships/slideLayout" Target="../slideLayouts/slideLayout167.xml"/><Relationship Id="rId13" Type="http://schemas.openxmlformats.org/officeDocument/2006/relationships/slideLayout" Target="../slideLayouts/slideLayout16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0" name="PlaceHolder 1"/>
          <p:cNvSpPr>
            <a:spLocks noGrp="1"/>
          </p:cNvSpPr>
          <p:nvPr>
            <p:ph type="body"/>
          </p:nvPr>
        </p:nvSpPr>
        <p:spPr>
          <a:xfrm>
            <a:off x="635040" y="4902120"/>
            <a:ext cx="5867280" cy="3301920"/>
          </a:xfrm>
          <a:prstGeom prst="rect">
            <a:avLst/>
          </a:prstGeom>
          <a:noFill/>
          <a:ln w="0">
            <a:noFill/>
          </a:ln>
        </p:spPr>
        <p:txBody>
          <a:bodyPr lIns="50760" rIns="50760" tIns="50760" bIns="50760" anchor="t">
            <a:normAutofit fontScale="79000"/>
          </a:bodyPr>
          <a:p>
            <a:pPr indent="0"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ffffff"/>
                </a:solidFill>
                <a:latin typeface="Gill Sans"/>
              </a:rPr>
              <a:t>Click to edit the </a:t>
            </a:r>
            <a:r>
              <a:rPr b="0" lang="en-US" sz="3400" spc="-1" strike="noStrike">
                <a:solidFill>
                  <a:srgbClr val="ffffff"/>
                </a:solidFill>
                <a:latin typeface="Gill Sans"/>
              </a:rPr>
              <a:t>outline text </a:t>
            </a:r>
            <a:r>
              <a:rPr b="0" lang="en-US" sz="3400" spc="-1" strike="noStrike">
                <a:solidFill>
                  <a:srgbClr val="ffffff"/>
                </a:solidFill>
                <a:latin typeface="Gill Sans"/>
              </a:rPr>
              <a:t>format</a:t>
            </a:r>
            <a:endParaRPr b="0" lang="en-US" sz="3400" spc="-1" strike="noStrike">
              <a:solidFill>
                <a:srgbClr val="ffffff"/>
              </a:solidFill>
              <a:latin typeface="Gill Sans"/>
            </a:endParaRPr>
          </a:p>
          <a:p>
            <a:pPr lvl="1"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ffffff"/>
                </a:solidFill>
                <a:latin typeface="Gill Sans"/>
              </a:rPr>
              <a:t>Second Outline </a:t>
            </a:r>
            <a:r>
              <a:rPr b="0" lang="en-US" sz="3400" spc="-1" strike="noStrike">
                <a:solidFill>
                  <a:srgbClr val="ffffff"/>
                </a:solidFill>
                <a:latin typeface="Gill Sans"/>
              </a:rPr>
              <a:t>Level</a:t>
            </a:r>
            <a:endParaRPr b="0" lang="en-US" sz="3400" spc="-1" strike="noStrike">
              <a:solidFill>
                <a:srgbClr val="ffffff"/>
              </a:solidFill>
              <a:latin typeface="Gill Sans"/>
            </a:endParaRPr>
          </a:p>
          <a:p>
            <a:pPr lvl="2"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ffffff"/>
                </a:solidFill>
                <a:latin typeface="Gill Sans"/>
              </a:rPr>
              <a:t>Third Outline </a:t>
            </a:r>
            <a:r>
              <a:rPr b="0" lang="en-US" sz="3400" spc="-1" strike="noStrike">
                <a:solidFill>
                  <a:srgbClr val="ffffff"/>
                </a:solidFill>
                <a:latin typeface="Gill Sans"/>
              </a:rPr>
              <a:t>Level</a:t>
            </a:r>
            <a:endParaRPr b="0" lang="en-US" sz="3400" spc="-1" strike="noStrike">
              <a:solidFill>
                <a:srgbClr val="ffffff"/>
              </a:solidFill>
              <a:latin typeface="Gill Sans"/>
            </a:endParaRPr>
          </a:p>
          <a:p>
            <a:pPr lvl="3"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ffffff"/>
                </a:solidFill>
                <a:latin typeface="Gill Sans"/>
              </a:rPr>
              <a:t>Fourth Outline </a:t>
            </a:r>
            <a:r>
              <a:rPr b="0" lang="en-US" sz="3400" spc="-1" strike="noStrike">
                <a:solidFill>
                  <a:srgbClr val="ffffff"/>
                </a:solidFill>
                <a:latin typeface="Gill Sans"/>
              </a:rPr>
              <a:t>Level</a:t>
            </a:r>
            <a:endParaRPr b="0" lang="en-US" sz="3400" spc="-1" strike="noStrike">
              <a:solidFill>
                <a:srgbClr val="ffffff"/>
              </a:solidFill>
              <a:latin typeface="Gill Sans"/>
            </a:endParaRPr>
          </a:p>
          <a:p>
            <a:pPr lvl="4"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ffffff"/>
                </a:solidFill>
                <a:latin typeface="Gill Sans"/>
              </a:rPr>
              <a:t>Fifth Outline </a:t>
            </a:r>
            <a:r>
              <a:rPr b="0" lang="en-US" sz="3400" spc="-1" strike="noStrike">
                <a:solidFill>
                  <a:srgbClr val="ffffff"/>
                </a:solidFill>
                <a:latin typeface="Gill Sans"/>
              </a:rPr>
              <a:t>Level</a:t>
            </a:r>
            <a:endParaRPr b="0" lang="en-US" sz="3400" spc="-1" strike="noStrike">
              <a:solidFill>
                <a:srgbClr val="ffffff"/>
              </a:solidFill>
              <a:latin typeface="Gill Sans"/>
            </a:endParaRPr>
          </a:p>
          <a:p>
            <a:pPr lvl="5"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ffffff"/>
                </a:solidFill>
                <a:latin typeface="Gill Sans"/>
              </a:rPr>
              <a:t>Sixth Outline </a:t>
            </a:r>
            <a:r>
              <a:rPr b="0" lang="en-US" sz="3400" spc="-1" strike="noStrike">
                <a:solidFill>
                  <a:srgbClr val="ffffff"/>
                </a:solidFill>
                <a:latin typeface="Gill Sans"/>
              </a:rPr>
              <a:t>Level</a:t>
            </a:r>
            <a:endParaRPr b="0" lang="en-US" sz="3400" spc="-1" strike="noStrike">
              <a:solidFill>
                <a:srgbClr val="ffffff"/>
              </a:solidFill>
              <a:latin typeface="Gill Sans"/>
            </a:endParaRPr>
          </a:p>
          <a:p>
            <a:pPr lvl="6"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ffffff"/>
                </a:solidFill>
                <a:latin typeface="Gill Sans"/>
              </a:rPr>
              <a:t>Seventh Outline </a:t>
            </a:r>
            <a:r>
              <a:rPr b="0" lang="en-US" sz="3400" spc="-1" strike="noStrike">
                <a:solidFill>
                  <a:srgbClr val="ffffff"/>
                </a:solidFill>
                <a:latin typeface="Gill Sans"/>
              </a:rPr>
              <a:t>Level</a:t>
            </a:r>
            <a:endParaRPr b="0" lang="en-US" sz="3400" spc="-1" strike="noStrike">
              <a:solidFill>
                <a:srgbClr val="ffffff"/>
              </a:solidFill>
              <a:latin typeface="Gill Sans"/>
            </a:endParaRPr>
          </a:p>
        </p:txBody>
      </p:sp>
      <p:sp>
        <p:nvSpPr>
          <p:cNvPr id="1" name="PlaceHolder 2"/>
          <p:cNvSpPr>
            <a:spLocks noGrp="1"/>
          </p:cNvSpPr>
          <p:nvPr>
            <p:ph type="title"/>
          </p:nvPr>
        </p:nvSpPr>
        <p:spPr>
          <a:xfrm>
            <a:off x="635040" y="1523520"/>
            <a:ext cx="5867280" cy="3302280"/>
          </a:xfrm>
          <a:prstGeom prst="rect">
            <a:avLst/>
          </a:prstGeom>
          <a:noFill/>
          <a:ln w="0">
            <a:noFill/>
          </a:ln>
        </p:spPr>
        <p:txBody>
          <a:bodyPr lIns="50760" rIns="50760" tIns="50760" bIns="50760" anchor="b">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7000" spc="-1" strike="noStrike">
                <a:solidFill>
                  <a:srgbClr val="ffffff"/>
                </a:solidFill>
                <a:latin typeface="Gill Sans"/>
              </a:rPr>
              <a:t>Click to edit the title </a:t>
            </a:r>
            <a:r>
              <a:rPr b="0" lang="en-US" sz="7000" spc="-1" strike="noStrike">
                <a:solidFill>
                  <a:srgbClr val="ffffff"/>
                </a:solidFill>
                <a:latin typeface="Gill Sans"/>
              </a:rPr>
              <a:t>text format</a:t>
            </a:r>
            <a:endParaRPr b="0" lang="en-US" sz="7000" spc="-1" strike="noStrike">
              <a:solidFill>
                <a:srgbClr val="ffffff"/>
              </a:solidFill>
              <a:latin typeface="Gill Sans"/>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ffffff"/>
                </a:solidFill>
                <a:latin typeface="Gill Sans"/>
              </a:rPr>
              <a:t>Click to edit the title text format</a:t>
            </a:r>
            <a:endParaRPr b="0" lang="en-US" sz="8400" spc="-1" strike="noStrike">
              <a:solidFill>
                <a:srgbClr val="ffffff"/>
              </a:solidFill>
              <a:latin typeface="Gill Sans"/>
            </a:endParaRPr>
          </a:p>
        </p:txBody>
      </p:sp>
      <p:sp>
        <p:nvSpPr>
          <p:cNvPr id="39" name="PlaceHolder 2"/>
          <p:cNvSpPr>
            <a:spLocks noGrp="1"/>
          </p:cNvSpPr>
          <p:nvPr>
            <p:ph type="body"/>
          </p:nvPr>
        </p:nvSpPr>
        <p:spPr>
          <a:xfrm>
            <a:off x="1269720" y="2768400"/>
            <a:ext cx="10464840" cy="5715000"/>
          </a:xfrm>
          <a:prstGeom prst="rect">
            <a:avLst/>
          </a:prstGeom>
          <a:noFill/>
          <a:ln w="0">
            <a:noFill/>
          </a:ln>
        </p:spPr>
        <p:txBody>
          <a:bodyPr lIns="50760" rIns="50760" tIns="50760" bIns="50760" anchor="ctr">
            <a:normAutofit fontScale="91000"/>
          </a:bodyPr>
          <a:p>
            <a:pPr marL="762480" indent="-520200">
              <a:spcBef>
                <a:spcPts val="2398"/>
              </a:spcBef>
              <a:buClr>
                <a:srgbClr val="ffffff"/>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rPr>
              <a:t>Click to edit the outline text format</a:t>
            </a:r>
            <a:endParaRPr b="0" lang="en-US" sz="4200" spc="-1" strike="noStrike">
              <a:solidFill>
                <a:srgbClr val="ffffff"/>
              </a:solidFill>
              <a:latin typeface="Gill Sans"/>
            </a:endParaRPr>
          </a:p>
          <a:p>
            <a:pPr lvl="1" marL="1167120" indent="-520200">
              <a:spcBef>
                <a:spcPts val="2398"/>
              </a:spcBef>
              <a:buClr>
                <a:srgbClr val="ffffff"/>
              </a:buClr>
              <a:buSzPct val="171000"/>
              <a:buFont typeface="Gill Sans"/>
              <a:buChar char="•"/>
              <a:tabLst>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rPr>
              <a:t>Second Outline Level</a:t>
            </a:r>
            <a:endParaRPr b="0" lang="en-US" sz="4200" spc="-1" strike="noStrike">
              <a:solidFill>
                <a:srgbClr val="ffffff"/>
              </a:solidFill>
              <a:latin typeface="Gill Sans"/>
            </a:endParaRPr>
          </a:p>
          <a:p>
            <a:pPr lvl="2" marL="1571400" indent="-519840">
              <a:spcBef>
                <a:spcPts val="2398"/>
              </a:spcBef>
              <a:buClr>
                <a:srgbClr val="ffffff"/>
              </a:buClr>
              <a:buSzPct val="171000"/>
              <a:buFont typeface="Gill Sans"/>
              <a:buChar char="•"/>
              <a:tabLst>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rPr>
              <a:t>Third Outline Level</a:t>
            </a:r>
            <a:endParaRPr b="0" lang="en-US" sz="4200" spc="-1" strike="noStrike">
              <a:solidFill>
                <a:srgbClr val="ffffff"/>
              </a:solidFill>
              <a:latin typeface="Gill Sans"/>
            </a:endParaRPr>
          </a:p>
          <a:p>
            <a:pPr lvl="3" marL="1976040" indent="-519840">
              <a:spcBef>
                <a:spcPts val="23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rPr>
              <a:t>Fourth Outline Level</a:t>
            </a:r>
            <a:endParaRPr b="0" lang="en-US" sz="4200" spc="-1" strike="noStrike">
              <a:solidFill>
                <a:srgbClr val="ffffff"/>
              </a:solidFill>
              <a:latin typeface="Gill Sans"/>
            </a:endParaRPr>
          </a:p>
          <a:p>
            <a:pPr lvl="4" marL="2380320" indent="-520200">
              <a:spcBef>
                <a:spcPts val="23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rPr>
              <a:t>Fifth Outline Level</a:t>
            </a:r>
            <a:endParaRPr b="0" lang="en-US" sz="4200" spc="-1" strike="noStrike">
              <a:solidFill>
                <a:srgbClr val="ffffff"/>
              </a:solidFill>
              <a:latin typeface="Gill Sans"/>
            </a:endParaRPr>
          </a:p>
          <a:p>
            <a:pPr lvl="5" marL="2380320" indent="-520200">
              <a:spcBef>
                <a:spcPts val="23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rPr>
              <a:t>Sixth Outline Level</a:t>
            </a:r>
            <a:endParaRPr b="0" lang="en-US" sz="4200" spc="-1" strike="noStrike">
              <a:solidFill>
                <a:srgbClr val="ffffff"/>
              </a:solidFill>
              <a:latin typeface="Gill Sans"/>
            </a:endParaRPr>
          </a:p>
          <a:p>
            <a:pPr lvl="6" marL="2380320" indent="-520200">
              <a:spcBef>
                <a:spcPts val="23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rPr>
              <a:t>Seventh Outline Level</a:t>
            </a:r>
            <a:endParaRPr b="0" lang="en-US" sz="4200" spc="-1" strike="noStrike">
              <a:solidFill>
                <a:srgbClr val="ffffff"/>
              </a:solidFill>
              <a:latin typeface="Gill Sans"/>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76"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ffffff"/>
                </a:solidFill>
                <a:latin typeface="Gill Sans"/>
              </a:rPr>
              <a:t>Click to edit the title text format</a:t>
            </a:r>
            <a:endParaRPr b="0" lang="en-US" sz="8400" spc="-1" strike="noStrike">
              <a:solidFill>
                <a:srgbClr val="ffffff"/>
              </a:solidFill>
              <a:latin typeface="Gill Sans"/>
            </a:endParaRPr>
          </a:p>
        </p:txBody>
      </p:sp>
      <p:sp>
        <p:nvSpPr>
          <p:cNvPr id="77" name="PlaceHolder 2"/>
          <p:cNvSpPr>
            <a:spLocks noGrp="1"/>
          </p:cNvSpPr>
          <p:nvPr>
            <p:ph type="body"/>
          </p:nvPr>
        </p:nvSpPr>
        <p:spPr>
          <a:xfrm>
            <a:off x="650160" y="2282040"/>
            <a:ext cx="11702520" cy="5655960"/>
          </a:xfrm>
          <a:prstGeom prst="rect">
            <a:avLst/>
          </a:prstGeom>
          <a:noFill/>
          <a:ln w="0">
            <a:noFill/>
          </a:ln>
        </p:spPr>
        <p:txBody>
          <a:bodyPr lIns="0" rIns="0" tIns="0" bIns="0" anchor="t">
            <a:normAutofit fontScale="92000"/>
          </a:bodyPr>
          <a:p>
            <a:pPr marL="817560" indent="-525600">
              <a:spcBef>
                <a:spcPts val="2398"/>
              </a:spcBef>
              <a:buClr>
                <a:srgbClr val="ffffff"/>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rPr>
              <a:t>Click to edit the outline text format</a:t>
            </a:r>
            <a:endParaRPr b="0" lang="en-US" sz="4200" spc="-1" strike="noStrike">
              <a:solidFill>
                <a:srgbClr val="ffffff"/>
              </a:solidFill>
              <a:latin typeface="Gill Sans"/>
            </a:endParaRPr>
          </a:p>
          <a:p>
            <a:pPr lvl="1" marL="1226520" indent="-525600">
              <a:spcBef>
                <a:spcPts val="2398"/>
              </a:spcBef>
              <a:buClr>
                <a:srgbClr val="ffffff"/>
              </a:buClr>
              <a:buSzPct val="171000"/>
              <a:buFont typeface="Gill Sans"/>
              <a:buChar char="•"/>
              <a:tabLst>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rPr>
              <a:t>Second Outline Level</a:t>
            </a:r>
            <a:endParaRPr b="0" lang="en-US" sz="4200" spc="-1" strike="noStrike">
              <a:solidFill>
                <a:srgbClr val="ffffff"/>
              </a:solidFill>
              <a:latin typeface="Gill Sans"/>
            </a:endParaRPr>
          </a:p>
          <a:p>
            <a:pPr lvl="2" marL="1635120" indent="-525600">
              <a:spcBef>
                <a:spcPts val="2398"/>
              </a:spcBef>
              <a:buClr>
                <a:srgbClr val="ffffff"/>
              </a:buClr>
              <a:buSzPct val="171000"/>
              <a:buFont typeface="Gill Sans"/>
              <a:buChar char="•"/>
              <a:tabLst>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rPr>
              <a:t>Third Outline Level</a:t>
            </a:r>
            <a:endParaRPr b="0" lang="en-US" sz="4200" spc="-1" strike="noStrike">
              <a:solidFill>
                <a:srgbClr val="ffffff"/>
              </a:solidFill>
              <a:latin typeface="Gill Sans"/>
            </a:endParaRPr>
          </a:p>
          <a:p>
            <a:pPr lvl="3" marL="2044440" indent="-525600">
              <a:spcBef>
                <a:spcPts val="23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rPr>
              <a:t>Fourth Outline Level</a:t>
            </a:r>
            <a:endParaRPr b="0" lang="en-US" sz="4200" spc="-1" strike="noStrike">
              <a:solidFill>
                <a:srgbClr val="ffffff"/>
              </a:solidFill>
              <a:latin typeface="Gill Sans"/>
            </a:endParaRPr>
          </a:p>
          <a:p>
            <a:pPr lvl="4" marL="2453400" indent="-525600">
              <a:spcBef>
                <a:spcPts val="23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rPr>
              <a:t>Fifth Outline Level</a:t>
            </a:r>
            <a:endParaRPr b="0" lang="en-US" sz="4200" spc="-1" strike="noStrike">
              <a:solidFill>
                <a:srgbClr val="ffffff"/>
              </a:solidFill>
              <a:latin typeface="Gill Sans"/>
            </a:endParaRPr>
          </a:p>
          <a:p>
            <a:pPr lvl="5" marL="2453400" indent="-525600">
              <a:spcBef>
                <a:spcPts val="23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rPr>
              <a:t>Sixth Outline Level</a:t>
            </a:r>
            <a:endParaRPr b="0" lang="en-US" sz="4200" spc="-1" strike="noStrike">
              <a:solidFill>
                <a:srgbClr val="ffffff"/>
              </a:solidFill>
              <a:latin typeface="Gill Sans"/>
            </a:endParaRPr>
          </a:p>
          <a:p>
            <a:pPr lvl="6" marL="2453400" indent="-525600">
              <a:spcBef>
                <a:spcPts val="23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rPr>
              <a:t>Seventh Outline Level</a:t>
            </a:r>
            <a:endParaRPr b="0" lang="en-US" sz="4200" spc="-1" strike="noStrike">
              <a:solidFill>
                <a:srgbClr val="ffffff"/>
              </a:solidFill>
              <a:latin typeface="Gill Sans"/>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14" name="PlaceHolder 1"/>
          <p:cNvSpPr>
            <a:spLocks noGrp="1"/>
          </p:cNvSpPr>
          <p:nvPr>
            <p:ph type="title"/>
          </p:nvPr>
        </p:nvSpPr>
        <p:spPr>
          <a:xfrm>
            <a:off x="1269720" y="2971440"/>
            <a:ext cx="10464840" cy="38098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ffffff"/>
                </a:solidFill>
                <a:latin typeface="Gill Sans"/>
              </a:rPr>
              <a:t>Click to edit the title text format</a:t>
            </a:r>
            <a:endParaRPr b="0" lang="en-US" sz="8400" spc="-1" strike="noStrike">
              <a:solidFill>
                <a:srgbClr val="ffffff"/>
              </a:solidFill>
              <a:latin typeface="Gill Sans"/>
            </a:endParaRPr>
          </a:p>
        </p:txBody>
      </p:sp>
      <p:sp>
        <p:nvSpPr>
          <p:cNvPr id="115" name="PlaceHolder 2"/>
          <p:cNvSpPr>
            <a:spLocks noGrp="1"/>
          </p:cNvSpPr>
          <p:nvPr>
            <p:ph type="body"/>
          </p:nvPr>
        </p:nvSpPr>
        <p:spPr>
          <a:xfrm>
            <a:off x="650160" y="2282040"/>
            <a:ext cx="11702520" cy="5655960"/>
          </a:xfrm>
          <a:prstGeom prst="rect">
            <a:avLst/>
          </a:prstGeom>
          <a:noFill/>
          <a:ln w="0">
            <a:noFill/>
          </a:ln>
        </p:spPr>
        <p:txBody>
          <a:bodyPr lIns="0" rIns="0" tIns="0" bIns="0" anchor="t">
            <a:normAutofit/>
          </a:bodyPr>
          <a:p>
            <a:pPr indent="0"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Click to edit the outline text format</a:t>
            </a:r>
            <a:endParaRPr b="0" lang="en-US" sz="3600" spc="-1" strike="noStrike">
              <a:solidFill>
                <a:srgbClr val="ffffff"/>
              </a:solidFill>
              <a:latin typeface="Gill Sans"/>
            </a:endParaRPr>
          </a:p>
          <a:p>
            <a:pPr lvl="1"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Second Outline Level</a:t>
            </a:r>
            <a:endParaRPr b="0" lang="en-US" sz="3600" spc="-1" strike="noStrike">
              <a:solidFill>
                <a:srgbClr val="ffffff"/>
              </a:solidFill>
              <a:latin typeface="Gill Sans"/>
            </a:endParaRPr>
          </a:p>
          <a:p>
            <a:pPr lvl="2"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Third Outline Level</a:t>
            </a:r>
            <a:endParaRPr b="0" lang="en-US" sz="3600" spc="-1" strike="noStrike">
              <a:solidFill>
                <a:srgbClr val="ffffff"/>
              </a:solidFill>
              <a:latin typeface="Gill Sans"/>
            </a:endParaRPr>
          </a:p>
          <a:p>
            <a:pPr lvl="3"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Fourth Outline Level</a:t>
            </a:r>
            <a:endParaRPr b="0" lang="en-US" sz="3600" spc="-1" strike="noStrike">
              <a:solidFill>
                <a:srgbClr val="ffffff"/>
              </a:solidFill>
              <a:latin typeface="Gill Sans"/>
            </a:endParaRPr>
          </a:p>
          <a:p>
            <a:pPr lvl="4"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Fifth Outline Level</a:t>
            </a:r>
            <a:endParaRPr b="0" lang="en-US" sz="3600" spc="-1" strike="noStrike">
              <a:solidFill>
                <a:srgbClr val="ffffff"/>
              </a:solidFill>
              <a:latin typeface="Gill Sans"/>
            </a:endParaRPr>
          </a:p>
          <a:p>
            <a:pPr lvl="5"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Sixth Outline Level</a:t>
            </a:r>
            <a:endParaRPr b="0" lang="en-US" sz="3600" spc="-1" strike="noStrike">
              <a:solidFill>
                <a:srgbClr val="ffffff"/>
              </a:solidFill>
              <a:latin typeface="Gill Sans"/>
            </a:endParaRPr>
          </a:p>
          <a:p>
            <a:pPr lvl="6"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Seventh Outline Level</a:t>
            </a:r>
            <a:endParaRPr b="0" lang="en-US" sz="3600" spc="-1" strike="noStrike">
              <a:solidFill>
                <a:srgbClr val="ffffff"/>
              </a:solidFill>
              <a:latin typeface="Gill Sans"/>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52" name="PlaceHolder 1"/>
          <p:cNvSpPr>
            <a:spLocks noGrp="1"/>
          </p:cNvSpPr>
          <p:nvPr>
            <p:ph type="title"/>
          </p:nvPr>
        </p:nvSpPr>
        <p:spPr>
          <a:xfrm>
            <a:off x="1269720" y="7365600"/>
            <a:ext cx="10464840" cy="170172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ffffff"/>
                </a:solidFill>
                <a:latin typeface="Gill Sans"/>
              </a:rPr>
              <a:t>Click to edit the title text format</a:t>
            </a:r>
            <a:endParaRPr b="0" lang="en-US" sz="8400" spc="-1" strike="noStrike">
              <a:solidFill>
                <a:srgbClr val="ffffff"/>
              </a:solidFill>
              <a:latin typeface="Gill Sans"/>
            </a:endParaRPr>
          </a:p>
        </p:txBody>
      </p:sp>
    </p:spTree>
  </p:cSld>
  <p:clrMap bg1="lt1" bg2="lt2" tx1="dk1" tx2="dk2" accent1="accent1" accent2="accent2" accent3="accent3" accent4="accent4" accent5="accent5" accent6="accent6" hlink="hlink" folHlink="folHlink"/>
  <p:sldLayoutIdLst>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89" name="PlaceHolder 1"/>
          <p:cNvSpPr>
            <a:spLocks noGrp="1"/>
          </p:cNvSpPr>
          <p:nvPr>
            <p:ph type="title"/>
          </p:nvPr>
        </p:nvSpPr>
        <p:spPr>
          <a:xfrm>
            <a:off x="1269720" y="7365600"/>
            <a:ext cx="10464840" cy="170172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ffffff"/>
                </a:solidFill>
                <a:latin typeface="Gill Sans"/>
              </a:rPr>
              <a:t>Click to edit the title text format</a:t>
            </a:r>
            <a:endParaRPr b="0" lang="en-US" sz="8400" spc="-1" strike="noStrike">
              <a:solidFill>
                <a:srgbClr val="ffffff"/>
              </a:solidFill>
              <a:latin typeface="Gill Sans"/>
            </a:endParaRPr>
          </a:p>
        </p:txBody>
      </p:sp>
    </p:spTree>
  </p:cSld>
  <p:clrMap bg1="lt1" bg2="lt2" tx1="dk1" tx2="dk2" accent1="accent1" accent2="accent2" accent3="accent3" accent4="accent4" accent5="accent5" accent6="accent6" hlink="hlink" folHlink="folHlink"/>
  <p:sldLayoutIdLst>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26" name="PlaceHolder 1"/>
          <p:cNvSpPr>
            <a:spLocks noGrp="1"/>
          </p:cNvSpPr>
          <p:nvPr>
            <p:ph type="body"/>
          </p:nvPr>
        </p:nvSpPr>
        <p:spPr>
          <a:xfrm>
            <a:off x="1269720" y="1270080"/>
            <a:ext cx="10464840" cy="7213680"/>
          </a:xfrm>
          <a:prstGeom prst="rect">
            <a:avLst/>
          </a:prstGeom>
          <a:noFill/>
          <a:ln w="0">
            <a:noFill/>
          </a:ln>
        </p:spPr>
        <p:txBody>
          <a:bodyPr lIns="50760" rIns="50760" tIns="50760" bIns="50760" anchor="ctr">
            <a:normAutofit fontScale="90000"/>
          </a:bodyPr>
          <a:p>
            <a:pPr marL="754200" indent="-514440">
              <a:spcBef>
                <a:spcPts val="4799"/>
              </a:spcBef>
              <a:buClr>
                <a:srgbClr val="ffffff"/>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rPr>
              <a:t>Click to edit the outline text format</a:t>
            </a:r>
            <a:endParaRPr b="0" lang="en-US" sz="4200" spc="-1" strike="noStrike">
              <a:solidFill>
                <a:srgbClr val="ffffff"/>
              </a:solidFill>
              <a:latin typeface="Gill Sans"/>
            </a:endParaRPr>
          </a:p>
          <a:p>
            <a:pPr lvl="1" marL="1154160" indent="-514440">
              <a:spcBef>
                <a:spcPts val="4799"/>
              </a:spcBef>
              <a:buClr>
                <a:srgbClr val="ffffff"/>
              </a:buClr>
              <a:buSzPct val="171000"/>
              <a:buFont typeface="Gill Sans"/>
              <a:buChar char="•"/>
              <a:tabLst>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rPr>
              <a:t>Second Outline Level</a:t>
            </a:r>
            <a:endParaRPr b="0" lang="en-US" sz="4200" spc="-1" strike="noStrike">
              <a:solidFill>
                <a:srgbClr val="ffffff"/>
              </a:solidFill>
              <a:latin typeface="Gill Sans"/>
            </a:endParaRPr>
          </a:p>
          <a:p>
            <a:pPr lvl="2" marL="1554120" indent="-514080">
              <a:spcBef>
                <a:spcPts val="4799"/>
              </a:spcBef>
              <a:buClr>
                <a:srgbClr val="ffffff"/>
              </a:buClr>
              <a:buSzPct val="171000"/>
              <a:buFont typeface="Gill Sans"/>
              <a:buChar char="•"/>
              <a:tabLst>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rPr>
              <a:t>Third Outline Level</a:t>
            </a:r>
            <a:endParaRPr b="0" lang="en-US" sz="4200" spc="-1" strike="noStrike">
              <a:solidFill>
                <a:srgbClr val="ffffff"/>
              </a:solidFill>
              <a:latin typeface="Gill Sans"/>
            </a:endParaRPr>
          </a:p>
          <a:p>
            <a:pPr lvl="3" marL="1954080" indent="-514080">
              <a:spcBef>
                <a:spcPts val="4799"/>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rPr>
              <a:t>Fourth Outline Level</a:t>
            </a:r>
            <a:endParaRPr b="0" lang="en-US" sz="4200" spc="-1" strike="noStrike">
              <a:solidFill>
                <a:srgbClr val="ffffff"/>
              </a:solidFill>
              <a:latin typeface="Gill Sans"/>
            </a:endParaRPr>
          </a:p>
          <a:p>
            <a:pPr lvl="4" marL="2354400" indent="-514440">
              <a:spcBef>
                <a:spcPts val="4799"/>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rPr>
              <a:t>Fifth Outline Level</a:t>
            </a:r>
            <a:endParaRPr b="0" lang="en-US" sz="4200" spc="-1" strike="noStrike">
              <a:solidFill>
                <a:srgbClr val="ffffff"/>
              </a:solidFill>
              <a:latin typeface="Gill Sans"/>
            </a:endParaRPr>
          </a:p>
          <a:p>
            <a:pPr lvl="5" marL="2354400" indent="-514440">
              <a:spcBef>
                <a:spcPts val="4799"/>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rPr>
              <a:t>Sixth Outline Level</a:t>
            </a:r>
            <a:endParaRPr b="0" lang="en-US" sz="4200" spc="-1" strike="noStrike">
              <a:solidFill>
                <a:srgbClr val="ffffff"/>
              </a:solidFill>
              <a:latin typeface="Gill Sans"/>
            </a:endParaRPr>
          </a:p>
          <a:p>
            <a:pPr lvl="6" marL="2354400" indent="-514440">
              <a:spcBef>
                <a:spcPts val="4799"/>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rPr>
              <a:t>Seventh Outline Level</a:t>
            </a:r>
            <a:endParaRPr b="0" lang="en-US" sz="4200" spc="-1" strike="noStrike">
              <a:solidFill>
                <a:srgbClr val="ffffff"/>
              </a:solidFill>
              <a:latin typeface="Gill Sans"/>
            </a:endParaRPr>
          </a:p>
        </p:txBody>
      </p:sp>
    </p:spTree>
  </p:cSld>
  <p:clrMap bg1="lt1" bg2="lt2" tx1="dk1" tx2="dk2" accent1="accent1" accent2="accent2" accent3="accent3" accent4="accent4" accent5="accent5" accent6="accent6" hlink="hlink" folHlink="folHlink"/>
  <p:sldLayoutIdLst>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63" name="PlaceHolder 1"/>
          <p:cNvSpPr>
            <a:spLocks noGrp="1"/>
          </p:cNvSpPr>
          <p:nvPr>
            <p:ph type="body"/>
          </p:nvPr>
        </p:nvSpPr>
        <p:spPr>
          <a:xfrm>
            <a:off x="635040" y="4902120"/>
            <a:ext cx="5867280" cy="3301920"/>
          </a:xfrm>
          <a:prstGeom prst="rect">
            <a:avLst/>
          </a:prstGeom>
          <a:noFill/>
          <a:ln w="0">
            <a:noFill/>
          </a:ln>
        </p:spPr>
        <p:txBody>
          <a:bodyPr lIns="50760" rIns="50760" tIns="50760" bIns="50760" anchor="t">
            <a:normAutofit fontScale="79000"/>
          </a:bodyPr>
          <a:p>
            <a:pPr indent="0"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ffffff"/>
                </a:solidFill>
                <a:latin typeface="Gill Sans"/>
              </a:rPr>
              <a:t>Click to edit the outline text format</a:t>
            </a:r>
            <a:endParaRPr b="0" lang="en-US" sz="3400" spc="-1" strike="noStrike">
              <a:solidFill>
                <a:srgbClr val="ffffff"/>
              </a:solidFill>
              <a:latin typeface="Gill Sans"/>
            </a:endParaRPr>
          </a:p>
          <a:p>
            <a:pPr lvl="1"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ffffff"/>
                </a:solidFill>
                <a:latin typeface="Gill Sans"/>
              </a:rPr>
              <a:t>Second Outline Level</a:t>
            </a:r>
            <a:endParaRPr b="0" lang="en-US" sz="3400" spc="-1" strike="noStrike">
              <a:solidFill>
                <a:srgbClr val="ffffff"/>
              </a:solidFill>
              <a:latin typeface="Gill Sans"/>
            </a:endParaRPr>
          </a:p>
          <a:p>
            <a:pPr lvl="2"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ffffff"/>
                </a:solidFill>
                <a:latin typeface="Gill Sans"/>
              </a:rPr>
              <a:t>Third Outline Level</a:t>
            </a:r>
            <a:endParaRPr b="0" lang="en-US" sz="3400" spc="-1" strike="noStrike">
              <a:solidFill>
                <a:srgbClr val="ffffff"/>
              </a:solidFill>
              <a:latin typeface="Gill Sans"/>
            </a:endParaRPr>
          </a:p>
          <a:p>
            <a:pPr lvl="3"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ffffff"/>
                </a:solidFill>
                <a:latin typeface="Gill Sans"/>
              </a:rPr>
              <a:t>Fourth Outline Level</a:t>
            </a:r>
            <a:endParaRPr b="0" lang="en-US" sz="3400" spc="-1" strike="noStrike">
              <a:solidFill>
                <a:srgbClr val="ffffff"/>
              </a:solidFill>
              <a:latin typeface="Gill Sans"/>
            </a:endParaRPr>
          </a:p>
          <a:p>
            <a:pPr lvl="4"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ffffff"/>
                </a:solidFill>
                <a:latin typeface="Gill Sans"/>
              </a:rPr>
              <a:t>Fifth Outline Level</a:t>
            </a:r>
            <a:endParaRPr b="0" lang="en-US" sz="3400" spc="-1" strike="noStrike">
              <a:solidFill>
                <a:srgbClr val="ffffff"/>
              </a:solidFill>
              <a:latin typeface="Gill Sans"/>
            </a:endParaRPr>
          </a:p>
          <a:p>
            <a:pPr lvl="5"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ffffff"/>
                </a:solidFill>
                <a:latin typeface="Gill Sans"/>
              </a:rPr>
              <a:t>Sixth Outline Level</a:t>
            </a:r>
            <a:endParaRPr b="0" lang="en-US" sz="3400" spc="-1" strike="noStrike">
              <a:solidFill>
                <a:srgbClr val="ffffff"/>
              </a:solidFill>
              <a:latin typeface="Gill Sans"/>
            </a:endParaRPr>
          </a:p>
          <a:p>
            <a:pPr lvl="6"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ffffff"/>
                </a:solidFill>
                <a:latin typeface="Gill Sans"/>
              </a:rPr>
              <a:t>Seventh Outline Level</a:t>
            </a:r>
            <a:endParaRPr b="0" lang="en-US" sz="3400" spc="-1" strike="noStrike">
              <a:solidFill>
                <a:srgbClr val="ffffff"/>
              </a:solidFill>
              <a:latin typeface="Gill Sans"/>
            </a:endParaRPr>
          </a:p>
        </p:txBody>
      </p:sp>
      <p:sp>
        <p:nvSpPr>
          <p:cNvPr id="264" name="PlaceHolder 2"/>
          <p:cNvSpPr>
            <a:spLocks noGrp="1"/>
          </p:cNvSpPr>
          <p:nvPr>
            <p:ph type="title"/>
          </p:nvPr>
        </p:nvSpPr>
        <p:spPr>
          <a:xfrm>
            <a:off x="635040" y="1523520"/>
            <a:ext cx="5867280" cy="3302280"/>
          </a:xfrm>
          <a:prstGeom prst="rect">
            <a:avLst/>
          </a:prstGeom>
          <a:noFill/>
          <a:ln w="0">
            <a:noFill/>
          </a:ln>
        </p:spPr>
        <p:txBody>
          <a:bodyPr lIns="50760" rIns="50760" tIns="50760" bIns="50760" anchor="b">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7000" spc="-1" strike="noStrike">
                <a:solidFill>
                  <a:srgbClr val="ffffff"/>
                </a:solidFill>
                <a:latin typeface="Gill Sans"/>
              </a:rPr>
              <a:t>Click to edit the title text format</a:t>
            </a:r>
            <a:endParaRPr b="0" lang="en-US" sz="7000" spc="-1" strike="noStrike">
              <a:solidFill>
                <a:srgbClr val="ffffff"/>
              </a:solidFill>
              <a:latin typeface="Gill Sans"/>
            </a:endParaRPr>
          </a:p>
        </p:txBody>
      </p:sp>
    </p:spTree>
  </p:cSld>
  <p:clrMap bg1="lt1" bg2="lt2" tx1="dk1" tx2="dk2" accent1="accent1" accent2="accent2" accent3="accent3" accent4="accent4" accent5="accent5" accent6="accent6" hlink="hlink" folHlink="folHlink"/>
  <p:sldLayoutIdLst>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01" name="PlaceHolder 1"/>
          <p:cNvSpPr>
            <a:spLocks noGrp="1"/>
          </p:cNvSpPr>
          <p:nvPr>
            <p:ph type="title"/>
          </p:nvPr>
        </p:nvSpPr>
        <p:spPr>
          <a:xfrm>
            <a:off x="1269720" y="1638360"/>
            <a:ext cx="10464840" cy="3301920"/>
          </a:xfrm>
          <a:prstGeom prst="rect">
            <a:avLst/>
          </a:prstGeom>
          <a:noFill/>
          <a:ln w="0">
            <a:noFill/>
          </a:ln>
        </p:spPr>
        <p:txBody>
          <a:bodyPr lIns="50760" rIns="50760" tIns="50760" bIns="50760" anchor="b">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ffffff"/>
                </a:solidFill>
                <a:latin typeface="Gill Sans"/>
              </a:rPr>
              <a:t>Click to edit the title text format</a:t>
            </a:r>
            <a:endParaRPr b="0" lang="en-US" sz="8400" spc="-1" strike="noStrike">
              <a:solidFill>
                <a:srgbClr val="ffffff"/>
              </a:solidFill>
              <a:latin typeface="Gill Sans"/>
            </a:endParaRPr>
          </a:p>
        </p:txBody>
      </p:sp>
      <p:sp>
        <p:nvSpPr>
          <p:cNvPr id="302" name="PlaceHolder 2"/>
          <p:cNvSpPr>
            <a:spLocks noGrp="1"/>
          </p:cNvSpPr>
          <p:nvPr>
            <p:ph type="body"/>
          </p:nvPr>
        </p:nvSpPr>
        <p:spPr>
          <a:xfrm>
            <a:off x="1269720" y="5029200"/>
            <a:ext cx="10464840" cy="1130400"/>
          </a:xfrm>
          <a:prstGeom prst="rect">
            <a:avLst/>
          </a:prstGeom>
          <a:noFill/>
          <a:ln w="0">
            <a:noFill/>
          </a:ln>
        </p:spPr>
        <p:txBody>
          <a:bodyPr lIns="50760" rIns="50760" tIns="50760" bIns="50760" anchor="t">
            <a:normAutofit fontScale="27000"/>
          </a:bodyPr>
          <a:p>
            <a:pPr indent="0"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Click to edit the outline text format</a:t>
            </a:r>
            <a:endParaRPr b="0" lang="en-US" sz="3600" spc="-1" strike="noStrike">
              <a:solidFill>
                <a:srgbClr val="ffffff"/>
              </a:solidFill>
              <a:latin typeface="Gill Sans"/>
            </a:endParaRPr>
          </a:p>
          <a:p>
            <a:pPr lvl="1"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Second Outline Level</a:t>
            </a:r>
            <a:endParaRPr b="0" lang="en-US" sz="3600" spc="-1" strike="noStrike">
              <a:solidFill>
                <a:srgbClr val="ffffff"/>
              </a:solidFill>
              <a:latin typeface="Gill Sans"/>
            </a:endParaRPr>
          </a:p>
          <a:p>
            <a:pPr lvl="2"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Third Outline Level</a:t>
            </a:r>
            <a:endParaRPr b="0" lang="en-US" sz="3600" spc="-1" strike="noStrike">
              <a:solidFill>
                <a:srgbClr val="ffffff"/>
              </a:solidFill>
              <a:latin typeface="Gill Sans"/>
            </a:endParaRPr>
          </a:p>
          <a:p>
            <a:pPr lvl="3"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Fourth Outline Level</a:t>
            </a:r>
            <a:endParaRPr b="0" lang="en-US" sz="3600" spc="-1" strike="noStrike">
              <a:solidFill>
                <a:srgbClr val="ffffff"/>
              </a:solidFill>
              <a:latin typeface="Gill Sans"/>
            </a:endParaRPr>
          </a:p>
          <a:p>
            <a:pPr lvl="4"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Fifth Outline Level</a:t>
            </a:r>
            <a:endParaRPr b="0" lang="en-US" sz="3600" spc="-1" strike="noStrike">
              <a:solidFill>
                <a:srgbClr val="ffffff"/>
              </a:solidFill>
              <a:latin typeface="Gill Sans"/>
            </a:endParaRPr>
          </a:p>
          <a:p>
            <a:pPr lvl="5"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Sixth Outline Level</a:t>
            </a:r>
            <a:endParaRPr b="0" lang="en-US" sz="3600" spc="-1" strike="noStrike">
              <a:solidFill>
                <a:srgbClr val="ffffff"/>
              </a:solidFill>
              <a:latin typeface="Gill Sans"/>
            </a:endParaRPr>
          </a:p>
          <a:p>
            <a:pPr lvl="6" algn="ctr">
              <a:buClr>
                <a:srgbClr val="ffffff"/>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Seventh Outline Level</a:t>
            </a:r>
            <a:endParaRPr b="0" lang="en-US" sz="3600" spc="-1" strike="noStrike">
              <a:solidFill>
                <a:srgbClr val="ffffff"/>
              </a:solidFill>
              <a:latin typeface="Gill Sans"/>
            </a:endParaRPr>
          </a:p>
        </p:txBody>
      </p:sp>
    </p:spTree>
  </p:cSld>
  <p:clrMap bg1="lt1" bg2="lt2" tx1="dk1" tx2="dk2" accent1="accent1" accent2="accent2" accent3="accent3" accent4="accent4" accent5="accent5" accent6="accent6" hlink="hlink" folHlink="folHlink"/>
  <p:sldLayoutIdLst>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Tree>
  </p:cSld>
  <p:clrMap bg1="lt1" bg2="lt2" tx1="dk1" tx2="dk2" accent1="accent1" accent2="accent2" accent3="accent3" accent4="accent4" accent5="accent5" accent6="accent6" hlink="hlink" folHlink="folHlink"/>
  <p:sldLayoutIdLst>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75"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ffffff"/>
                </a:solidFill>
                <a:latin typeface="Gill Sans"/>
              </a:rPr>
              <a:t>Click to edit the title text format</a:t>
            </a:r>
            <a:endParaRPr b="0" lang="en-US" sz="8400" spc="-1" strike="noStrike">
              <a:solidFill>
                <a:srgbClr val="ffffff"/>
              </a:solidFill>
              <a:latin typeface="Gill Sans"/>
            </a:endParaRPr>
          </a:p>
        </p:txBody>
      </p:sp>
      <p:sp>
        <p:nvSpPr>
          <p:cNvPr id="376" name="PlaceHolder 2"/>
          <p:cNvSpPr>
            <a:spLocks noGrp="1"/>
          </p:cNvSpPr>
          <p:nvPr>
            <p:ph type="body"/>
          </p:nvPr>
        </p:nvSpPr>
        <p:spPr>
          <a:xfrm>
            <a:off x="1269720" y="2768400"/>
            <a:ext cx="5041800" cy="5715000"/>
          </a:xfrm>
          <a:prstGeom prst="rect">
            <a:avLst/>
          </a:prstGeom>
          <a:noFill/>
          <a:ln w="0">
            <a:noFill/>
          </a:ln>
        </p:spPr>
        <p:txBody>
          <a:bodyPr lIns="50760" rIns="50760" tIns="50760" bIns="50760" anchor="ctr">
            <a:normAutofit fontScale="76000"/>
          </a:bodyPr>
          <a:p>
            <a:pPr marL="577800" indent="-375120">
              <a:spcBef>
                <a:spcPts val="3798"/>
              </a:spcBef>
              <a:buClr>
                <a:srgbClr val="ffffff"/>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Click to edit the outline text format</a:t>
            </a:r>
            <a:endParaRPr b="0" lang="en-US" sz="3200" spc="-1" strike="noStrike">
              <a:solidFill>
                <a:srgbClr val="ffffff"/>
              </a:solidFill>
              <a:latin typeface="Gill Sans"/>
            </a:endParaRPr>
          </a:p>
          <a:p>
            <a:pPr lvl="1" marL="915120" indent="-374760">
              <a:spcBef>
                <a:spcPts val="3798"/>
              </a:spcBef>
              <a:buClr>
                <a:srgbClr val="ffffff"/>
              </a:buClr>
              <a:buSzPct val="171000"/>
              <a:buFont typeface="Gill Sans"/>
              <a:buChar char="•"/>
              <a:tabLst>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Second Outline Level</a:t>
            </a:r>
            <a:endParaRPr b="0" lang="en-US" sz="3200" spc="-1" strike="noStrike">
              <a:solidFill>
                <a:srgbClr val="ffffff"/>
              </a:solidFill>
              <a:latin typeface="Gill Sans"/>
            </a:endParaRPr>
          </a:p>
          <a:p>
            <a:pPr lvl="2" marL="1253160" indent="-374760">
              <a:spcBef>
                <a:spcPts val="3798"/>
              </a:spcBef>
              <a:buClr>
                <a:srgbClr val="ffffff"/>
              </a:buClr>
              <a:buSzPct val="171000"/>
              <a:buFont typeface="Gill Sans"/>
              <a:buChar char="•"/>
              <a:tabLst>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Third Outline Level</a:t>
            </a:r>
            <a:endParaRPr b="0" lang="en-US" sz="3200" spc="-1" strike="noStrike">
              <a:solidFill>
                <a:srgbClr val="ffffff"/>
              </a:solidFill>
              <a:latin typeface="Gill Sans"/>
            </a:endParaRPr>
          </a:p>
          <a:p>
            <a:pPr lvl="3" marL="1591200" indent="-374760">
              <a:spcBef>
                <a:spcPts val="37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Fourth Outline Level</a:t>
            </a:r>
            <a:endParaRPr b="0" lang="en-US" sz="3200" spc="-1" strike="noStrike">
              <a:solidFill>
                <a:srgbClr val="ffffff"/>
              </a:solidFill>
              <a:latin typeface="Gill Sans"/>
            </a:endParaRPr>
          </a:p>
          <a:p>
            <a:pPr lvl="4" marL="1928880" indent="-375120">
              <a:spcBef>
                <a:spcPts val="37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Fifth Outline Level</a:t>
            </a:r>
            <a:endParaRPr b="0" lang="en-US" sz="3200" spc="-1" strike="noStrike">
              <a:solidFill>
                <a:srgbClr val="ffffff"/>
              </a:solidFill>
              <a:latin typeface="Gill Sans"/>
            </a:endParaRPr>
          </a:p>
          <a:p>
            <a:pPr lvl="5" marL="1928880" indent="-375120">
              <a:spcBef>
                <a:spcPts val="37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Sixth Outline Level</a:t>
            </a:r>
            <a:endParaRPr b="0" lang="en-US" sz="3200" spc="-1" strike="noStrike">
              <a:solidFill>
                <a:srgbClr val="ffffff"/>
              </a:solidFill>
              <a:latin typeface="Gill Sans"/>
            </a:endParaRPr>
          </a:p>
          <a:p>
            <a:pPr lvl="6" marL="1928880" indent="-375120">
              <a:spcBef>
                <a:spcPts val="37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Seventh Outline Level</a:t>
            </a:r>
            <a:endParaRPr b="0" lang="en-US" sz="3200" spc="-1" strike="noStrike">
              <a:solidFill>
                <a:srgbClr val="ffffff"/>
              </a:solidFill>
              <a:latin typeface="Gill Sans"/>
            </a:endParaRPr>
          </a:p>
        </p:txBody>
      </p:sp>
    </p:spTree>
  </p:cSld>
  <p:clrMap bg1="lt1" bg2="lt2" tx1="dk1" tx2="dk2" accent1="accent1" accent2="accent2" accent3="accent3" accent4="accent4" accent5="accent5" accent6="accent6" hlink="hlink" folHlink="folHlink"/>
  <p:sldLayoutIdLst>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413"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ffffff"/>
                </a:solidFill>
                <a:latin typeface="Gill Sans"/>
              </a:rPr>
              <a:t>Click to edit the title text format</a:t>
            </a:r>
            <a:endParaRPr b="0" lang="en-US" sz="8400" spc="-1" strike="noStrike">
              <a:solidFill>
                <a:srgbClr val="ffffff"/>
              </a:solidFill>
              <a:latin typeface="Gill Sans"/>
            </a:endParaRPr>
          </a:p>
        </p:txBody>
      </p:sp>
      <p:sp>
        <p:nvSpPr>
          <p:cNvPr id="414" name="PlaceHolder 2"/>
          <p:cNvSpPr>
            <a:spLocks noGrp="1"/>
          </p:cNvSpPr>
          <p:nvPr>
            <p:ph type="body"/>
          </p:nvPr>
        </p:nvSpPr>
        <p:spPr>
          <a:xfrm>
            <a:off x="1269720" y="2768400"/>
            <a:ext cx="10464840" cy="5715000"/>
          </a:xfrm>
          <a:prstGeom prst="rect">
            <a:avLst/>
          </a:prstGeom>
          <a:noFill/>
          <a:ln w="0">
            <a:noFill/>
          </a:ln>
        </p:spPr>
        <p:txBody>
          <a:bodyPr lIns="50760" rIns="50760" tIns="50760" bIns="50760" anchor="t">
            <a:normAutofit fontScale="91000"/>
          </a:bodyPr>
          <a:p>
            <a:pPr marL="691560" indent="-449280">
              <a:spcBef>
                <a:spcPts val="3798"/>
              </a:spcBef>
              <a:buClr>
                <a:srgbClr val="ffffff"/>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Click to edit the outline text format</a:t>
            </a:r>
            <a:endParaRPr b="0" lang="en-US" sz="3200" spc="-1" strike="noStrike">
              <a:solidFill>
                <a:srgbClr val="ffffff"/>
              </a:solidFill>
              <a:latin typeface="Gill Sans"/>
            </a:endParaRPr>
          </a:p>
          <a:p>
            <a:pPr lvl="1" marL="1095840" indent="-448920">
              <a:spcBef>
                <a:spcPts val="3798"/>
              </a:spcBef>
              <a:buClr>
                <a:srgbClr val="ffffff"/>
              </a:buClr>
              <a:buSzPct val="171000"/>
              <a:buFont typeface="Gill Sans"/>
              <a:buChar char="•"/>
              <a:tabLst>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Second Outline Level</a:t>
            </a:r>
            <a:endParaRPr b="0" lang="en-US" sz="3200" spc="-1" strike="noStrike">
              <a:solidFill>
                <a:srgbClr val="ffffff"/>
              </a:solidFill>
              <a:latin typeface="Gill Sans"/>
            </a:endParaRPr>
          </a:p>
          <a:p>
            <a:pPr lvl="2" marL="1500480" indent="-448920">
              <a:spcBef>
                <a:spcPts val="3798"/>
              </a:spcBef>
              <a:buClr>
                <a:srgbClr val="ffffff"/>
              </a:buClr>
              <a:buSzPct val="171000"/>
              <a:buFont typeface="Gill Sans"/>
              <a:buChar char="•"/>
              <a:tabLst>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Third Outline Level</a:t>
            </a:r>
            <a:endParaRPr b="0" lang="en-US" sz="3200" spc="-1" strike="noStrike">
              <a:solidFill>
                <a:srgbClr val="ffffff"/>
              </a:solidFill>
              <a:latin typeface="Gill Sans"/>
            </a:endParaRPr>
          </a:p>
          <a:p>
            <a:pPr lvl="3" marL="1905120" indent="-448920">
              <a:spcBef>
                <a:spcPts val="37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Fourth Outline Level</a:t>
            </a:r>
            <a:endParaRPr b="0" lang="en-US" sz="3200" spc="-1" strike="noStrike">
              <a:solidFill>
                <a:srgbClr val="ffffff"/>
              </a:solidFill>
              <a:latin typeface="Gill Sans"/>
            </a:endParaRPr>
          </a:p>
          <a:p>
            <a:pPr lvl="4" marL="2309760" indent="-449280">
              <a:spcBef>
                <a:spcPts val="37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Fifth Outline Level</a:t>
            </a:r>
            <a:endParaRPr b="0" lang="en-US" sz="3200" spc="-1" strike="noStrike">
              <a:solidFill>
                <a:srgbClr val="ffffff"/>
              </a:solidFill>
              <a:latin typeface="Gill Sans"/>
            </a:endParaRPr>
          </a:p>
          <a:p>
            <a:pPr lvl="5" marL="2309760" indent="-449280">
              <a:spcBef>
                <a:spcPts val="37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Sixth Outline Level</a:t>
            </a:r>
            <a:endParaRPr b="0" lang="en-US" sz="3200" spc="-1" strike="noStrike">
              <a:solidFill>
                <a:srgbClr val="ffffff"/>
              </a:solidFill>
              <a:latin typeface="Gill Sans"/>
            </a:endParaRPr>
          </a:p>
          <a:p>
            <a:pPr lvl="6" marL="2309760" indent="-449280">
              <a:spcBef>
                <a:spcPts val="37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Seventh Outline Level</a:t>
            </a:r>
            <a:endParaRPr b="0" lang="en-US" sz="3200" spc="-1" strike="noStrike">
              <a:solidFill>
                <a:srgbClr val="ffffff"/>
              </a:solidFill>
              <a:latin typeface="Gill Sans"/>
            </a:endParaRPr>
          </a:p>
        </p:txBody>
      </p:sp>
    </p:spTree>
  </p:cSld>
  <p:clrMap bg1="lt1" bg2="lt2" tx1="dk1" tx2="dk2" accent1="accent1" accent2="accent2" accent3="accent3" accent4="accent4" accent5="accent5" accent6="accent6" hlink="hlink" folHlink="folHlink"/>
  <p:sldLayoutIdLst>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451"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ffffff"/>
                </a:solidFill>
                <a:latin typeface="Gill Sans"/>
              </a:rPr>
              <a:t>Click to edit the title text format</a:t>
            </a:r>
            <a:endParaRPr b="0" lang="en-US" sz="8400" spc="-1" strike="noStrike">
              <a:solidFill>
                <a:srgbClr val="ffffff"/>
              </a:solidFill>
              <a:latin typeface="Gill Sans"/>
            </a:endParaRPr>
          </a:p>
        </p:txBody>
      </p:sp>
      <p:sp>
        <p:nvSpPr>
          <p:cNvPr id="452" name="PlaceHolder 2"/>
          <p:cNvSpPr>
            <a:spLocks noGrp="1"/>
          </p:cNvSpPr>
          <p:nvPr>
            <p:ph type="body"/>
          </p:nvPr>
        </p:nvSpPr>
        <p:spPr>
          <a:xfrm>
            <a:off x="7772040" y="2768400"/>
            <a:ext cx="3962520" cy="5715000"/>
          </a:xfrm>
          <a:prstGeom prst="rect">
            <a:avLst/>
          </a:prstGeom>
          <a:noFill/>
          <a:ln w="0">
            <a:noFill/>
          </a:ln>
        </p:spPr>
        <p:txBody>
          <a:bodyPr lIns="50760" rIns="50760" tIns="50760" bIns="50760" anchor="ctr">
            <a:normAutofit fontScale="66000"/>
          </a:bodyPr>
          <a:p>
            <a:pPr marL="501480" indent="-325800">
              <a:spcBef>
                <a:spcPts val="3798"/>
              </a:spcBef>
              <a:buClr>
                <a:srgbClr val="ffffff"/>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Click to edit the outline text format</a:t>
            </a:r>
            <a:endParaRPr b="0" lang="en-US" sz="3200" spc="-1" strike="noStrike">
              <a:solidFill>
                <a:srgbClr val="ffffff"/>
              </a:solidFill>
              <a:latin typeface="Gill Sans"/>
            </a:endParaRPr>
          </a:p>
          <a:p>
            <a:pPr lvl="1" marL="794880" indent="-325440">
              <a:spcBef>
                <a:spcPts val="3798"/>
              </a:spcBef>
              <a:buClr>
                <a:srgbClr val="ffffff"/>
              </a:buClr>
              <a:buSzPct val="171000"/>
              <a:buFont typeface="Gill Sans"/>
              <a:buChar char="•"/>
              <a:tabLst>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Second Outline Level</a:t>
            </a:r>
            <a:endParaRPr b="0" lang="en-US" sz="3200" spc="-1" strike="noStrike">
              <a:solidFill>
                <a:srgbClr val="ffffff"/>
              </a:solidFill>
              <a:latin typeface="Gill Sans"/>
            </a:endParaRPr>
          </a:p>
          <a:p>
            <a:pPr lvl="2" marL="1088280" indent="-325440">
              <a:spcBef>
                <a:spcPts val="3798"/>
              </a:spcBef>
              <a:buClr>
                <a:srgbClr val="ffffff"/>
              </a:buClr>
              <a:buSzPct val="171000"/>
              <a:buFont typeface="Gill Sans"/>
              <a:buChar char="•"/>
              <a:tabLst>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Third Outline Level</a:t>
            </a:r>
            <a:endParaRPr b="0" lang="en-US" sz="3200" spc="-1" strike="noStrike">
              <a:solidFill>
                <a:srgbClr val="ffffff"/>
              </a:solidFill>
              <a:latin typeface="Gill Sans"/>
            </a:endParaRPr>
          </a:p>
          <a:p>
            <a:pPr lvl="3" marL="1381680" indent="-325440">
              <a:spcBef>
                <a:spcPts val="37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Fourth Outline Level</a:t>
            </a:r>
            <a:endParaRPr b="0" lang="en-US" sz="3200" spc="-1" strike="noStrike">
              <a:solidFill>
                <a:srgbClr val="ffffff"/>
              </a:solidFill>
              <a:latin typeface="Gill Sans"/>
            </a:endParaRPr>
          </a:p>
          <a:p>
            <a:pPr lvl="4" marL="1675080" indent="-325800">
              <a:spcBef>
                <a:spcPts val="37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Fifth Outline Level</a:t>
            </a:r>
            <a:endParaRPr b="0" lang="en-US" sz="3200" spc="-1" strike="noStrike">
              <a:solidFill>
                <a:srgbClr val="ffffff"/>
              </a:solidFill>
              <a:latin typeface="Gill Sans"/>
            </a:endParaRPr>
          </a:p>
          <a:p>
            <a:pPr lvl="5" marL="1675080" indent="-325800">
              <a:spcBef>
                <a:spcPts val="37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Sixth Outline Level</a:t>
            </a:r>
            <a:endParaRPr b="0" lang="en-US" sz="3200" spc="-1" strike="noStrike">
              <a:solidFill>
                <a:srgbClr val="ffffff"/>
              </a:solidFill>
              <a:latin typeface="Gill Sans"/>
            </a:endParaRPr>
          </a:p>
          <a:p>
            <a:pPr lvl="6" marL="1675080" indent="-325800">
              <a:spcBef>
                <a:spcPts val="37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Seventh Outline Level</a:t>
            </a:r>
            <a:endParaRPr b="0" lang="en-US" sz="3200" spc="-1" strike="noStrike">
              <a:solidFill>
                <a:srgbClr val="ffffff"/>
              </a:solidFill>
              <a:latin typeface="Gill Sans"/>
            </a:endParaRPr>
          </a:p>
        </p:txBody>
      </p:sp>
    </p:spTree>
  </p:cSld>
  <p:clrMap bg1="lt1" bg2="lt2" tx1="dk1" tx2="dk2" accent1="accent1" accent2="accent2" accent3="accent3" accent4="accent4" accent5="accent5" accent6="accent6" hlink="hlink" folHlink="folHlink"/>
  <p:sldLayoutIdLst>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489" name="PlaceHolder 1"/>
          <p:cNvSpPr>
            <a:spLocks noGrp="1"/>
          </p:cNvSpPr>
          <p:nvPr>
            <p:ph type="body"/>
          </p:nvPr>
        </p:nvSpPr>
        <p:spPr>
          <a:xfrm>
            <a:off x="1269720" y="2768400"/>
            <a:ext cx="5041800" cy="5715000"/>
          </a:xfrm>
          <a:prstGeom prst="rect">
            <a:avLst/>
          </a:prstGeom>
          <a:noFill/>
          <a:ln w="0">
            <a:noFill/>
          </a:ln>
        </p:spPr>
        <p:txBody>
          <a:bodyPr lIns="50760" rIns="50760" tIns="50760" bIns="50760" anchor="ctr">
            <a:normAutofit fontScale="76000"/>
          </a:bodyPr>
          <a:p>
            <a:pPr marL="577800" indent="-375120">
              <a:spcBef>
                <a:spcPts val="3798"/>
              </a:spcBef>
              <a:buClr>
                <a:srgbClr val="ffffff"/>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Click to edit the outline text format</a:t>
            </a:r>
            <a:endParaRPr b="0" lang="en-US" sz="3200" spc="-1" strike="noStrike">
              <a:solidFill>
                <a:srgbClr val="ffffff"/>
              </a:solidFill>
              <a:latin typeface="Gill Sans"/>
            </a:endParaRPr>
          </a:p>
          <a:p>
            <a:pPr lvl="1" marL="915120" indent="-374760">
              <a:spcBef>
                <a:spcPts val="3798"/>
              </a:spcBef>
              <a:buClr>
                <a:srgbClr val="ffffff"/>
              </a:buClr>
              <a:buSzPct val="171000"/>
              <a:buFont typeface="Gill Sans"/>
              <a:buChar char="•"/>
              <a:tabLst>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Second Outline Level</a:t>
            </a:r>
            <a:endParaRPr b="0" lang="en-US" sz="3200" spc="-1" strike="noStrike">
              <a:solidFill>
                <a:srgbClr val="ffffff"/>
              </a:solidFill>
              <a:latin typeface="Gill Sans"/>
            </a:endParaRPr>
          </a:p>
          <a:p>
            <a:pPr lvl="2" marL="1253160" indent="-374760">
              <a:spcBef>
                <a:spcPts val="3798"/>
              </a:spcBef>
              <a:buClr>
                <a:srgbClr val="ffffff"/>
              </a:buClr>
              <a:buSzPct val="171000"/>
              <a:buFont typeface="Gill Sans"/>
              <a:buChar char="•"/>
              <a:tabLst>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Third Outline Level</a:t>
            </a:r>
            <a:endParaRPr b="0" lang="en-US" sz="3200" spc="-1" strike="noStrike">
              <a:solidFill>
                <a:srgbClr val="ffffff"/>
              </a:solidFill>
              <a:latin typeface="Gill Sans"/>
            </a:endParaRPr>
          </a:p>
          <a:p>
            <a:pPr lvl="3" marL="1591200" indent="-374760">
              <a:spcBef>
                <a:spcPts val="37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Fourth Outline Level</a:t>
            </a:r>
            <a:endParaRPr b="0" lang="en-US" sz="3200" spc="-1" strike="noStrike">
              <a:solidFill>
                <a:srgbClr val="ffffff"/>
              </a:solidFill>
              <a:latin typeface="Gill Sans"/>
            </a:endParaRPr>
          </a:p>
          <a:p>
            <a:pPr lvl="4" marL="1928880" indent="-375120">
              <a:spcBef>
                <a:spcPts val="37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Fifth Outline Level</a:t>
            </a:r>
            <a:endParaRPr b="0" lang="en-US" sz="3200" spc="-1" strike="noStrike">
              <a:solidFill>
                <a:srgbClr val="ffffff"/>
              </a:solidFill>
              <a:latin typeface="Gill Sans"/>
            </a:endParaRPr>
          </a:p>
          <a:p>
            <a:pPr lvl="5" marL="1928880" indent="-375120">
              <a:spcBef>
                <a:spcPts val="37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Sixth Outline Level</a:t>
            </a:r>
            <a:endParaRPr b="0" lang="en-US" sz="3200" spc="-1" strike="noStrike">
              <a:solidFill>
                <a:srgbClr val="ffffff"/>
              </a:solidFill>
              <a:latin typeface="Gill Sans"/>
            </a:endParaRPr>
          </a:p>
          <a:p>
            <a:pPr lvl="6" marL="1928880" indent="-375120">
              <a:spcBef>
                <a:spcPts val="3798"/>
              </a:spcBef>
              <a:buClr>
                <a:srgbClr val="ffffff"/>
              </a:buClr>
              <a:buSzPct val="171000"/>
              <a:buFont typeface="Gill Sans"/>
              <a:buChar char="•"/>
              <a:tabLst>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ffff"/>
                </a:solidFill>
                <a:latin typeface="Gill Sans"/>
              </a:rPr>
              <a:t>Seventh Outline Level</a:t>
            </a:r>
            <a:endParaRPr b="0" lang="en-US" sz="3200" spc="-1" strike="noStrike">
              <a:solidFill>
                <a:srgbClr val="ffffff"/>
              </a:solidFill>
              <a:latin typeface="Gill Sans"/>
            </a:endParaRPr>
          </a:p>
        </p:txBody>
      </p:sp>
      <p:sp>
        <p:nvSpPr>
          <p:cNvPr id="490" name="PlaceHolder 2"/>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ffffff"/>
                </a:solidFill>
                <a:latin typeface="Gill Sans"/>
              </a:rPr>
              <a:t>Click to edit the title text format</a:t>
            </a:r>
            <a:endParaRPr b="0" lang="en-US" sz="8400" spc="-1" strike="noStrike">
              <a:solidFill>
                <a:srgbClr val="ffffff"/>
              </a:solidFill>
              <a:latin typeface="Gill Sans"/>
            </a:endParaRPr>
          </a:p>
        </p:txBody>
      </p:sp>
    </p:spTree>
  </p:cSld>
  <p:clrMap bg1="lt1" bg2="lt2" tx1="dk1" tx2="dk2" accent1="accent1" accent2="accent2" accent3="accent3" accent4="accent4" accent5="accent5" accent6="accent6" hlink="hlink" folHlink="folHlink"/>
  <p:sldLayoutIdLst>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3.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5.xml"/><Relationship Id="rId3"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7.xml"/><Relationship Id="rId3"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7.xml"/><Relationship Id="rId3"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7.xml"/><Relationship Id="rId3"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7.xml"/><Relationship Id="rId3"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7.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27.xml"/><Relationship Id="rId3"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7.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7.xml"/>
</Relationships>
</file>

<file path=ppt/slides/_rels/slide11.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7.xml"/><Relationship Id="rId3"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39.xml"/><Relationship Id="rId3"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27.xml"/><Relationship Id="rId3"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27.xml"/>
</Relationships>
</file>

<file path=ppt/slides/_rels/slide15.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27.xml"/>
</Relationships>
</file>

<file path=ppt/slides/_rels/slide16.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27.xml"/>
</Relationships>
</file>

<file path=ppt/slides/_rels/slide17.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27.xml"/>
</Relationships>
</file>

<file path=ppt/slides/_rels/slide18.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27.xml"/><Relationship Id="rId3"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image" Target="../media/image10.jpeg"/><Relationship Id="rId4" Type="http://schemas.openxmlformats.org/officeDocument/2006/relationships/slideLayout" Target="../slideLayouts/slideLayout27.xml"/><Relationship Id="rId5"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image" Target="../media/image10.jpeg"/><Relationship Id="rId4" Type="http://schemas.openxmlformats.org/officeDocument/2006/relationships/slideLayout" Target="../slideLayouts/slideLayout27.xml"/><Relationship Id="rId5"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slideLayout" Target="../slideLayouts/slideLayout27.xml"/><Relationship Id="rId5"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slideLayout" Target="../slideLayouts/slideLayout27.xml"/><Relationship Id="rId5"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image" Target="../media/image11.png"/><Relationship Id="rId3" Type="http://schemas.openxmlformats.org/officeDocument/2006/relationships/slideLayout" Target="../slideLayouts/slideLayout27.xml"/><Relationship Id="rId4"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39.xml"/><Relationship Id="rId3" Type="http://schemas.openxmlformats.org/officeDocument/2006/relationships/notesSlide" Target="../notesSlides/notesSlide24.xml"/>
</Relationships>
</file>

<file path=ppt/slides/_rels/slide25.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15.jpeg"/><Relationship Id="rId3" Type="http://schemas.openxmlformats.org/officeDocument/2006/relationships/slideLayout" Target="../slideLayouts/slideLayout39.xml"/><Relationship Id="rId4" Type="http://schemas.openxmlformats.org/officeDocument/2006/relationships/notesSlide" Target="../notesSlides/notesSlide25.xml"/>
</Relationships>
</file>

<file path=ppt/slides/_rels/slide26.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15.jpeg"/><Relationship Id="rId3" Type="http://schemas.openxmlformats.org/officeDocument/2006/relationships/slideLayout" Target="../slideLayouts/slideLayout39.xml"/><Relationship Id="rId4"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39.xml"/><Relationship Id="rId3" Type="http://schemas.openxmlformats.org/officeDocument/2006/relationships/notesSlide" Target="../notesSlides/notesSlide27.xml"/>
</Relationships>
</file>

<file path=ppt/slides/_rels/slide28.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6.png"/><Relationship Id="rId3" Type="http://schemas.openxmlformats.org/officeDocument/2006/relationships/slideLayout" Target="../slideLayouts/slideLayout27.xml"/><Relationship Id="rId4" Type="http://schemas.openxmlformats.org/officeDocument/2006/relationships/notesSlide" Target="../notesSlides/notesSlide28.xml"/>
</Relationships>
</file>

<file path=ppt/slides/_rels/slide29.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27.xml"/><Relationship Id="rId3"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slideLayout" Target="../slideLayouts/slideLayout27.xml"/><Relationship Id="rId3" Type="http://schemas.openxmlformats.org/officeDocument/2006/relationships/notesSlide" Target="../notesSlides/notesSlide30.xml"/>
</Relationships>
</file>

<file path=ppt/slides/_rels/slide31.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slideLayout" Target="../slideLayouts/slideLayout27.xml"/><Relationship Id="rId3" Type="http://schemas.openxmlformats.org/officeDocument/2006/relationships/notesSlide" Target="../notesSlides/notesSlide31.xml"/>
</Relationships>
</file>

<file path=ppt/slides/_rels/slide32.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27.xml"/>
</Relationships>
</file>

<file path=ppt/slides/_rels/slide33.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27.xml"/><Relationship Id="rId3" Type="http://schemas.openxmlformats.org/officeDocument/2006/relationships/notesSlide" Target="../notesSlides/notesSlide3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530" name="" descr=""/>
          <p:cNvPicPr/>
          <p:nvPr/>
        </p:nvPicPr>
        <p:blipFill>
          <a:blip r:embed="rId1"/>
          <a:srcRect l="24781" t="0" r="24829" b="0"/>
          <a:stretch/>
        </p:blipFill>
        <p:spPr>
          <a:xfrm>
            <a:off x="6946920" y="1828800"/>
            <a:ext cx="4572000" cy="6095880"/>
          </a:xfrm>
          <a:prstGeom prst="rect">
            <a:avLst/>
          </a:prstGeom>
          <a:ln w="0">
            <a:noFill/>
          </a:ln>
        </p:spPr>
      </p:pic>
      <p:sp>
        <p:nvSpPr>
          <p:cNvPr id="531" name="PlaceHolder 1"/>
          <p:cNvSpPr>
            <a:spLocks noGrp="1"/>
          </p:cNvSpPr>
          <p:nvPr>
            <p:ph type="title"/>
          </p:nvPr>
        </p:nvSpPr>
        <p:spPr>
          <a:xfrm>
            <a:off x="635040" y="1523520"/>
            <a:ext cx="5867280" cy="3302280"/>
          </a:xfrm>
          <a:prstGeom prst="rect">
            <a:avLst/>
          </a:prstGeom>
          <a:noFill/>
          <a:ln w="0">
            <a:noFill/>
          </a:ln>
        </p:spPr>
        <p:txBody>
          <a:bodyPr lIns="50760" rIns="50760" tIns="50760" bIns="50760" anchor="b">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7000" spc="-1" strike="noStrike">
                <a:solidFill>
                  <a:srgbClr val="ffffff"/>
                </a:solidFill>
                <a:latin typeface="Gill Sans"/>
              </a:rPr>
              <a:t>Name Five</a:t>
            </a:r>
            <a:endParaRPr b="0" lang="en-US" sz="7000" spc="-1" strike="noStrike">
              <a:solidFill>
                <a:srgbClr val="ffffff"/>
              </a:solidFill>
              <a:latin typeface="Gill Sans"/>
            </a:endParaRPr>
          </a:p>
        </p:txBody>
      </p:sp>
      <p:sp>
        <p:nvSpPr>
          <p:cNvPr id="532" name="PlaceHolder 2"/>
          <p:cNvSpPr>
            <a:spLocks noGrp="1"/>
          </p:cNvSpPr>
          <p:nvPr>
            <p:ph/>
          </p:nvPr>
        </p:nvSpPr>
        <p:spPr>
          <a:xfrm>
            <a:off x="635040" y="4902120"/>
            <a:ext cx="5867280" cy="3301920"/>
          </a:xfrm>
          <a:prstGeom prst="rect">
            <a:avLst/>
          </a:prstGeom>
          <a:noFill/>
          <a:ln w="0">
            <a:noFill/>
          </a:ln>
        </p:spPr>
        <p:txBody>
          <a:bodyPr lIns="50760" rIns="50760" tIns="50760" bIns="50760" anchor="t">
            <a:norm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i="1" lang="en-US" sz="3400" spc="-1" strike="noStrike">
                <a:solidFill>
                  <a:srgbClr val="ffffff"/>
                </a:solidFill>
                <a:latin typeface="Gill Sans"/>
              </a:rPr>
              <a:t>~ Focus Round ~</a:t>
            </a:r>
            <a:endParaRPr b="0" lang="en-US" sz="3400" spc="-1" strike="noStrike">
              <a:solidFill>
                <a:srgbClr val="ffffff"/>
              </a:solidFill>
              <a:latin typeface="Gill Sans"/>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533"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ffffff"/>
                </a:solidFill>
                <a:latin typeface="Gill Sans"/>
              </a:rPr>
              <a:t>Name Five</a:t>
            </a:r>
            <a:endParaRPr b="0" lang="en-US" sz="8400" spc="-1" strike="noStrike">
              <a:solidFill>
                <a:srgbClr val="ffffff"/>
              </a:solidFill>
              <a:latin typeface="Gill Sans"/>
            </a:endParaRPr>
          </a:p>
        </p:txBody>
      </p:sp>
      <p:sp>
        <p:nvSpPr>
          <p:cNvPr id="534" name="PlaceHolder 2"/>
          <p:cNvSpPr>
            <a:spLocks noGrp="1"/>
          </p:cNvSpPr>
          <p:nvPr>
            <p:ph/>
          </p:nvPr>
        </p:nvSpPr>
        <p:spPr>
          <a:xfrm>
            <a:off x="1270080" y="2768400"/>
            <a:ext cx="4140000" cy="5715000"/>
          </a:xfrm>
          <a:prstGeom prst="rect">
            <a:avLst/>
          </a:prstGeom>
          <a:noFill/>
          <a:ln w="0">
            <a:noFill/>
          </a:ln>
        </p:spPr>
        <p:txBody>
          <a:bodyPr lIns="50760" rIns="50760" tIns="50760" bIns="50760" anchor="ctr">
            <a:normAutofit/>
          </a:bodyPr>
          <a:p>
            <a:pPr marL="888840" indent="-571680">
              <a:lnSpc>
                <a:spcPct val="100000"/>
              </a:lnSpc>
              <a:spcBef>
                <a:spcPts val="2398"/>
              </a:spcBef>
              <a:buClr>
                <a:srgbClr val="ffffff"/>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4000" spc="-1" strike="noStrike">
                <a:solidFill>
                  <a:srgbClr val="ffffff"/>
                </a:solidFill>
                <a:latin typeface="Gill Sans"/>
              </a:rPr>
              <a:t>Things that will be seldom used due to technology</a:t>
            </a:r>
            <a:endParaRPr b="0" lang="en-US" sz="4000" spc="-1" strike="noStrike">
              <a:solidFill>
                <a:srgbClr val="ffffff"/>
              </a:solidFill>
              <a:latin typeface="Gill Sans"/>
            </a:endParaRPr>
          </a:p>
        </p:txBody>
      </p:sp>
      <p:pic>
        <p:nvPicPr>
          <p:cNvPr id="535" name="" descr=""/>
          <p:cNvPicPr/>
          <p:nvPr/>
        </p:nvPicPr>
        <p:blipFill>
          <a:blip r:embed="rId1"/>
          <a:stretch/>
        </p:blipFill>
        <p:spPr>
          <a:xfrm>
            <a:off x="5791320" y="3683160"/>
            <a:ext cx="6350040" cy="4267080"/>
          </a:xfrm>
          <a:prstGeom prst="rect">
            <a:avLst/>
          </a:prstGeom>
          <a:ln w="0">
            <a:noFill/>
          </a:ln>
        </p:spPr>
      </p:pic>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536" name="" descr=""/>
          <p:cNvPicPr/>
          <p:nvPr/>
        </p:nvPicPr>
        <p:blipFill>
          <a:blip r:embed="rId1"/>
          <a:stretch/>
        </p:blipFill>
        <p:spPr>
          <a:xfrm>
            <a:off x="1893240" y="-1005840"/>
            <a:ext cx="9445320" cy="9474120"/>
          </a:xfrm>
          <a:prstGeom prst="rect">
            <a:avLst/>
          </a:prstGeom>
          <a:ln w="0">
            <a:noFill/>
          </a:ln>
        </p:spPr>
      </p:pic>
      <p:sp>
        <p:nvSpPr>
          <p:cNvPr id="537" name="PlaceHolder 1"/>
          <p:cNvSpPr>
            <a:spLocks noGrp="1"/>
          </p:cNvSpPr>
          <p:nvPr>
            <p:ph type="title"/>
          </p:nvPr>
        </p:nvSpPr>
        <p:spPr>
          <a:xfrm>
            <a:off x="2488680" y="7289640"/>
            <a:ext cx="10464840" cy="2438640"/>
          </a:xfrm>
          <a:prstGeom prst="rect">
            <a:avLst/>
          </a:prstGeom>
          <a:noFill/>
          <a:ln w="0">
            <a:noFill/>
          </a:ln>
        </p:spPr>
        <p:txBody>
          <a:bodyPr lIns="50760" rIns="50760" tIns="50760" bIns="50760" anchor="ctr">
            <a:noAutofit/>
          </a:bodyPr>
          <a:p>
            <a:pPr indent="0" algn="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6000" spc="-1" strike="noStrike">
                <a:solidFill>
                  <a:srgbClr val="ffffff"/>
                </a:solidFill>
                <a:latin typeface="Gill Sans"/>
              </a:rPr>
              <a:t>House of Cards</a:t>
            </a:r>
            <a:endParaRPr b="0" lang="en-US" sz="6000" spc="-1" strike="noStrike">
              <a:solidFill>
                <a:srgbClr val="ffffff"/>
              </a:solidFill>
              <a:latin typeface="Gill Sans"/>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538" name="" descr=""/>
          <p:cNvPicPr/>
          <p:nvPr/>
        </p:nvPicPr>
        <p:blipFill>
          <a:blip r:embed="rId1"/>
          <a:stretch/>
        </p:blipFill>
        <p:spPr>
          <a:xfrm>
            <a:off x="1893240" y="-1005840"/>
            <a:ext cx="9445320" cy="9474120"/>
          </a:xfrm>
          <a:prstGeom prst="rect">
            <a:avLst/>
          </a:prstGeom>
          <a:ln w="0">
            <a:noFill/>
          </a:ln>
        </p:spPr>
      </p:pic>
      <p:sp>
        <p:nvSpPr>
          <p:cNvPr id="539" name="PlaceHolder 1"/>
          <p:cNvSpPr>
            <a:spLocks noGrp="1"/>
          </p:cNvSpPr>
          <p:nvPr>
            <p:ph type="title"/>
          </p:nvPr>
        </p:nvSpPr>
        <p:spPr>
          <a:xfrm>
            <a:off x="2488680" y="7289640"/>
            <a:ext cx="10464840" cy="2438640"/>
          </a:xfrm>
          <a:prstGeom prst="rect">
            <a:avLst/>
          </a:prstGeom>
          <a:noFill/>
          <a:ln w="0">
            <a:noFill/>
          </a:ln>
        </p:spPr>
        <p:txBody>
          <a:bodyPr lIns="50760" rIns="50760" tIns="50760" bIns="50760" anchor="ctr">
            <a:noAutofit/>
          </a:bodyPr>
          <a:p>
            <a:pPr indent="0" algn="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6000" spc="-1" strike="noStrike">
                <a:solidFill>
                  <a:srgbClr val="ffffff"/>
                </a:solidFill>
                <a:latin typeface="Gill Sans"/>
              </a:rPr>
              <a:t>House of Cards</a:t>
            </a:r>
            <a:endParaRPr b="0" lang="en-US" sz="6000" spc="-1" strike="noStrike">
              <a:solidFill>
                <a:srgbClr val="ffffff"/>
              </a:solidFill>
              <a:latin typeface="Gill Sans"/>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540" name="" descr=""/>
          <p:cNvPicPr/>
          <p:nvPr/>
        </p:nvPicPr>
        <p:blipFill>
          <a:blip r:embed="rId1"/>
          <a:stretch/>
        </p:blipFill>
        <p:spPr>
          <a:xfrm>
            <a:off x="1893240" y="-1005840"/>
            <a:ext cx="9445320" cy="9474120"/>
          </a:xfrm>
          <a:prstGeom prst="rect">
            <a:avLst/>
          </a:prstGeom>
          <a:ln w="0">
            <a:noFill/>
          </a:ln>
        </p:spPr>
      </p:pic>
      <p:sp>
        <p:nvSpPr>
          <p:cNvPr id="541" name="PlaceHolder 1"/>
          <p:cNvSpPr>
            <a:spLocks noGrp="1"/>
          </p:cNvSpPr>
          <p:nvPr>
            <p:ph type="title"/>
          </p:nvPr>
        </p:nvSpPr>
        <p:spPr>
          <a:xfrm>
            <a:off x="2488680" y="7289640"/>
            <a:ext cx="10464840" cy="2438640"/>
          </a:xfrm>
          <a:prstGeom prst="rect">
            <a:avLst/>
          </a:prstGeom>
          <a:noFill/>
          <a:ln w="0">
            <a:noFill/>
          </a:ln>
        </p:spPr>
        <p:txBody>
          <a:bodyPr lIns="50760" rIns="50760" tIns="50760" bIns="50760" anchor="ctr">
            <a:noAutofit/>
          </a:bodyPr>
          <a:p>
            <a:pPr indent="0" algn="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6000" spc="-1" strike="noStrike">
                <a:solidFill>
                  <a:srgbClr val="ffffff"/>
                </a:solidFill>
                <a:latin typeface="Gill Sans"/>
              </a:rPr>
              <a:t>House of Cards</a:t>
            </a:r>
            <a:endParaRPr b="0" lang="en-US" sz="6000" spc="-1" strike="noStrike">
              <a:solidFill>
                <a:srgbClr val="ffffff"/>
              </a:solidFill>
              <a:latin typeface="Gill Sans"/>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542" name="" descr=""/>
          <p:cNvPicPr/>
          <p:nvPr/>
        </p:nvPicPr>
        <p:blipFill>
          <a:blip r:embed="rId1"/>
          <a:stretch/>
        </p:blipFill>
        <p:spPr>
          <a:xfrm>
            <a:off x="1893240" y="-1005840"/>
            <a:ext cx="9445320" cy="9474120"/>
          </a:xfrm>
          <a:prstGeom prst="rect">
            <a:avLst/>
          </a:prstGeom>
          <a:ln w="0">
            <a:noFill/>
          </a:ln>
        </p:spPr>
      </p:pic>
      <p:sp>
        <p:nvSpPr>
          <p:cNvPr id="543" name="PlaceHolder 1"/>
          <p:cNvSpPr>
            <a:spLocks noGrp="1"/>
          </p:cNvSpPr>
          <p:nvPr>
            <p:ph type="title"/>
          </p:nvPr>
        </p:nvSpPr>
        <p:spPr>
          <a:xfrm>
            <a:off x="2488680" y="7289640"/>
            <a:ext cx="10464840" cy="2438640"/>
          </a:xfrm>
          <a:prstGeom prst="rect">
            <a:avLst/>
          </a:prstGeom>
          <a:noFill/>
          <a:ln w="0">
            <a:noFill/>
          </a:ln>
        </p:spPr>
        <p:txBody>
          <a:bodyPr lIns="50760" rIns="50760" tIns="50760" bIns="50760" anchor="ctr">
            <a:noAutofit/>
          </a:bodyPr>
          <a:p>
            <a:pPr indent="0" algn="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6000" spc="-1" strike="noStrike">
                <a:solidFill>
                  <a:srgbClr val="ffffff"/>
                </a:solidFill>
                <a:latin typeface="Gill Sans"/>
              </a:rPr>
              <a:t>House of Cards</a:t>
            </a:r>
            <a:endParaRPr b="0" lang="en-US" sz="6000" spc="-1" strike="noStrike">
              <a:solidFill>
                <a:srgbClr val="ffffff"/>
              </a:solidFill>
              <a:latin typeface="Gill Sans"/>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544" name="" descr=""/>
          <p:cNvPicPr/>
          <p:nvPr/>
        </p:nvPicPr>
        <p:blipFill>
          <a:blip r:embed="rId1"/>
          <a:stretch/>
        </p:blipFill>
        <p:spPr>
          <a:xfrm>
            <a:off x="1893240" y="-1005840"/>
            <a:ext cx="9445320" cy="9474120"/>
          </a:xfrm>
          <a:prstGeom prst="rect">
            <a:avLst/>
          </a:prstGeom>
          <a:ln w="0">
            <a:noFill/>
          </a:ln>
        </p:spPr>
      </p:pic>
      <p:sp>
        <p:nvSpPr>
          <p:cNvPr id="545" name="PlaceHolder 1"/>
          <p:cNvSpPr>
            <a:spLocks noGrp="1"/>
          </p:cNvSpPr>
          <p:nvPr>
            <p:ph type="title"/>
          </p:nvPr>
        </p:nvSpPr>
        <p:spPr>
          <a:xfrm>
            <a:off x="2488680" y="7289640"/>
            <a:ext cx="10464840" cy="2438640"/>
          </a:xfrm>
          <a:prstGeom prst="rect">
            <a:avLst/>
          </a:prstGeom>
          <a:noFill/>
          <a:ln w="0">
            <a:noFill/>
          </a:ln>
        </p:spPr>
        <p:txBody>
          <a:bodyPr lIns="50760" rIns="50760" tIns="50760" bIns="50760" anchor="ctr">
            <a:noAutofit/>
          </a:bodyPr>
          <a:p>
            <a:pPr indent="0" algn="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6000" spc="-1" strike="noStrike">
                <a:solidFill>
                  <a:srgbClr val="ffffff"/>
                </a:solidFill>
                <a:latin typeface="Gill Sans"/>
              </a:rPr>
              <a:t>House of Cards</a:t>
            </a:r>
            <a:endParaRPr b="0" lang="en-US" sz="6000" spc="-1" strike="noStrike">
              <a:solidFill>
                <a:srgbClr val="ffffff"/>
              </a:solidFill>
              <a:latin typeface="Gill Sans"/>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546" name="" descr=""/>
          <p:cNvPicPr/>
          <p:nvPr/>
        </p:nvPicPr>
        <p:blipFill>
          <a:blip r:embed="rId1"/>
          <a:stretch/>
        </p:blipFill>
        <p:spPr>
          <a:xfrm>
            <a:off x="0" y="1143000"/>
            <a:ext cx="12837960" cy="8559720"/>
          </a:xfrm>
          <a:prstGeom prst="rect">
            <a:avLst/>
          </a:prstGeom>
          <a:ln w="0">
            <a:noFill/>
          </a:ln>
        </p:spPr>
      </p:pic>
      <p:sp>
        <p:nvSpPr>
          <p:cNvPr id="547" name="PlaceHolder 1"/>
          <p:cNvSpPr>
            <a:spLocks noGrp="1"/>
          </p:cNvSpPr>
          <p:nvPr>
            <p:ph type="title"/>
          </p:nvPr>
        </p:nvSpPr>
        <p:spPr>
          <a:xfrm>
            <a:off x="2488680" y="-508320"/>
            <a:ext cx="10464840" cy="2438280"/>
          </a:xfrm>
          <a:prstGeom prst="rect">
            <a:avLst/>
          </a:prstGeom>
          <a:noFill/>
          <a:ln w="0">
            <a:noFill/>
          </a:ln>
        </p:spPr>
        <p:txBody>
          <a:bodyPr lIns="50760" rIns="50760" tIns="50760" bIns="50760" anchor="ctr">
            <a:noAutofit/>
          </a:bodyPr>
          <a:p>
            <a:pPr indent="0" algn="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5400" spc="-1" strike="noStrike">
                <a:solidFill>
                  <a:srgbClr val="ffffff"/>
                </a:solidFill>
                <a:latin typeface="Gill Sans"/>
              </a:rPr>
              <a:t>House of Cards</a:t>
            </a:r>
            <a:endParaRPr b="0" lang="en-US" sz="5400" spc="-1" strike="noStrike">
              <a:solidFill>
                <a:srgbClr val="ffffff"/>
              </a:solidFill>
              <a:latin typeface="Gill Sans"/>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548" name="" descr=""/>
          <p:cNvPicPr/>
          <p:nvPr/>
        </p:nvPicPr>
        <p:blipFill>
          <a:blip r:embed="rId1"/>
          <a:stretch/>
        </p:blipFill>
        <p:spPr>
          <a:xfrm>
            <a:off x="0" y="101520"/>
            <a:ext cx="15595560" cy="9753840"/>
          </a:xfrm>
          <a:prstGeom prst="rect">
            <a:avLst/>
          </a:prstGeom>
          <a:ln w="0">
            <a:noFill/>
          </a:ln>
        </p:spPr>
      </p:pic>
      <p:sp>
        <p:nvSpPr>
          <p:cNvPr id="549" name="PlaceHolder 1"/>
          <p:cNvSpPr>
            <a:spLocks noGrp="1"/>
          </p:cNvSpPr>
          <p:nvPr>
            <p:ph type="title"/>
          </p:nvPr>
        </p:nvSpPr>
        <p:spPr>
          <a:xfrm>
            <a:off x="1269720" y="254160"/>
            <a:ext cx="10464840" cy="8610480"/>
          </a:xfrm>
          <a:prstGeom prst="rect">
            <a:avLst/>
          </a:prstGeom>
          <a:noFill/>
          <a:ln w="0">
            <a:noFill/>
          </a:ln>
          <a:effectLst>
            <a:outerShdw dist="76367" dir="2700000" blurRad="0" rotWithShape="0">
              <a:srgbClr val="000000">
                <a:alpha val="75000"/>
              </a:srgbClr>
            </a:outerShdw>
          </a:effectLst>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16</a:t>
            </a:r>
            <a:r>
              <a:rPr b="0" lang="en-US" sz="6600" spc="-1" strike="noStrike">
                <a:solidFill>
                  <a:srgbClr val="ffffff"/>
                </a:solidFill>
                <a:latin typeface="Gill Sans"/>
              </a:rPr>
              <a:t> For by him were all things created, that are in heaven, and that are in earth, visible and invisible,</a:t>
            </a:r>
            <a:endParaRPr b="0" lang="en-US" sz="6600" spc="-1" strike="noStrike">
              <a:solidFill>
                <a:srgbClr val="ffffff"/>
              </a:solidFill>
              <a:latin typeface="Gill Sans"/>
            </a:endParaRPr>
          </a:p>
        </p:txBody>
      </p:sp>
      <p:sp>
        <p:nvSpPr>
          <p:cNvPr id="550" name=""/>
          <p:cNvSpPr/>
          <p:nvPr/>
        </p:nvSpPr>
        <p:spPr>
          <a:xfrm>
            <a:off x="197640" y="8995320"/>
            <a:ext cx="3687120" cy="640440"/>
          </a:xfrm>
          <a:prstGeom prst="rect">
            <a:avLst/>
          </a:prstGeom>
          <a:noFill/>
          <a:ln w="0">
            <a:noFill/>
          </a:ln>
        </p:spPr>
        <p:style>
          <a:lnRef idx="0"/>
          <a:fillRef idx="0"/>
          <a:effectRef idx="0"/>
          <a:fontRef idx="minor"/>
        </p:style>
        <p:txBody>
          <a:bodyPr wrap="none" lIns="0" rIns="0" tIns="0" bIns="0" anchor="ctr">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ea typeface="Gill Sans"/>
              </a:rPr>
              <a:t>- Colossians 1</a:t>
            </a:r>
            <a:endParaRPr b="0" lang="en-US" sz="4200" spc="-1" strike="noStrike">
              <a:solidFill>
                <a:srgbClr val="ffffff"/>
              </a:solidFill>
              <a:latin typeface="Gill Sans"/>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551" name="" descr=""/>
          <p:cNvPicPr/>
          <p:nvPr/>
        </p:nvPicPr>
        <p:blipFill>
          <a:blip r:embed="rId1"/>
          <a:stretch/>
        </p:blipFill>
        <p:spPr>
          <a:xfrm>
            <a:off x="0" y="101520"/>
            <a:ext cx="15595560" cy="9753840"/>
          </a:xfrm>
          <a:prstGeom prst="rect">
            <a:avLst/>
          </a:prstGeom>
          <a:ln w="0">
            <a:noFill/>
          </a:ln>
        </p:spPr>
      </p:pic>
      <p:sp>
        <p:nvSpPr>
          <p:cNvPr id="552" name="PlaceHolder 1"/>
          <p:cNvSpPr>
            <a:spLocks noGrp="1"/>
          </p:cNvSpPr>
          <p:nvPr>
            <p:ph type="title"/>
          </p:nvPr>
        </p:nvSpPr>
        <p:spPr>
          <a:xfrm>
            <a:off x="1269720" y="254160"/>
            <a:ext cx="10464840" cy="8610480"/>
          </a:xfrm>
          <a:prstGeom prst="rect">
            <a:avLst/>
          </a:prstGeom>
          <a:noFill/>
          <a:ln w="0">
            <a:noFill/>
          </a:ln>
          <a:effectLst>
            <a:outerShdw dist="76367" dir="2700000" blurRad="0" rotWithShape="0">
              <a:srgbClr val="000000">
                <a:alpha val="75000"/>
              </a:srgbClr>
            </a:outerShdw>
          </a:effectLst>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6600" spc="-1" strike="noStrike">
                <a:solidFill>
                  <a:srgbClr val="ffffff"/>
                </a:solidFill>
                <a:latin typeface="Gill Sans"/>
              </a:rPr>
              <a:t>whether they be thrones, or dominions, or principalities principalities, or powers: all things were created by him, and for him: </a:t>
            </a:r>
            <a:endParaRPr b="0" lang="en-US" sz="6600" spc="-1" strike="noStrike">
              <a:solidFill>
                <a:srgbClr val="ffffff"/>
              </a:solidFill>
              <a:latin typeface="Gill Sans"/>
            </a:endParaRPr>
          </a:p>
        </p:txBody>
      </p:sp>
      <p:sp>
        <p:nvSpPr>
          <p:cNvPr id="553" name=""/>
          <p:cNvSpPr/>
          <p:nvPr/>
        </p:nvSpPr>
        <p:spPr>
          <a:xfrm>
            <a:off x="197640" y="8995320"/>
            <a:ext cx="3687120" cy="640440"/>
          </a:xfrm>
          <a:prstGeom prst="rect">
            <a:avLst/>
          </a:prstGeom>
          <a:noFill/>
          <a:ln w="0">
            <a:noFill/>
          </a:ln>
        </p:spPr>
        <p:style>
          <a:lnRef idx="0"/>
          <a:fillRef idx="0"/>
          <a:effectRef idx="0"/>
          <a:fontRef idx="minor"/>
        </p:style>
        <p:txBody>
          <a:bodyPr wrap="none" lIns="0" rIns="0" tIns="0" bIns="0" anchor="ctr">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ea typeface="Gill Sans"/>
              </a:rPr>
              <a:t>- Colossians 1</a:t>
            </a:r>
            <a:endParaRPr b="0" lang="en-US" sz="4200" spc="-1" strike="noStrike">
              <a:solidFill>
                <a:srgbClr val="ffffff"/>
              </a:solidFill>
              <a:latin typeface="Gill Sans"/>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554" name="" descr=""/>
          <p:cNvPicPr/>
          <p:nvPr/>
        </p:nvPicPr>
        <p:blipFill>
          <a:blip r:embed="rId1"/>
          <a:stretch/>
        </p:blipFill>
        <p:spPr>
          <a:xfrm>
            <a:off x="0" y="101520"/>
            <a:ext cx="15595560" cy="9753840"/>
          </a:xfrm>
          <a:prstGeom prst="rect">
            <a:avLst/>
          </a:prstGeom>
          <a:ln w="0">
            <a:noFill/>
          </a:ln>
        </p:spPr>
      </p:pic>
      <p:sp>
        <p:nvSpPr>
          <p:cNvPr id="555" name="PlaceHolder 1"/>
          <p:cNvSpPr>
            <a:spLocks noGrp="1"/>
          </p:cNvSpPr>
          <p:nvPr>
            <p:ph type="title"/>
          </p:nvPr>
        </p:nvSpPr>
        <p:spPr>
          <a:xfrm>
            <a:off x="1269720" y="254160"/>
            <a:ext cx="10464840" cy="8610480"/>
          </a:xfrm>
          <a:prstGeom prst="rect">
            <a:avLst/>
          </a:prstGeom>
          <a:noFill/>
          <a:ln w="0">
            <a:noFill/>
          </a:ln>
          <a:effectLst>
            <a:outerShdw dist="76367" dir="2700000" blurRad="0" rotWithShape="0">
              <a:srgbClr val="000000">
                <a:alpha val="75000"/>
              </a:srgbClr>
            </a:outerShdw>
          </a:effectLst>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17</a:t>
            </a:r>
            <a:r>
              <a:rPr b="0" lang="en-US" sz="6600" spc="-1" strike="noStrike">
                <a:solidFill>
                  <a:srgbClr val="ffffff"/>
                </a:solidFill>
                <a:latin typeface="Gill Sans"/>
              </a:rPr>
              <a:t> And he is before all things, and by him all things consist. </a:t>
            </a:r>
            <a:endParaRPr b="0" lang="en-US" sz="6600" spc="-1" strike="noStrike">
              <a:solidFill>
                <a:srgbClr val="ffffff"/>
              </a:solidFill>
              <a:latin typeface="Gill Sans"/>
            </a:endParaRPr>
          </a:p>
        </p:txBody>
      </p:sp>
      <p:sp>
        <p:nvSpPr>
          <p:cNvPr id="556" name=""/>
          <p:cNvSpPr/>
          <p:nvPr/>
        </p:nvSpPr>
        <p:spPr>
          <a:xfrm>
            <a:off x="197640" y="8995320"/>
            <a:ext cx="3687120" cy="640440"/>
          </a:xfrm>
          <a:prstGeom prst="rect">
            <a:avLst/>
          </a:prstGeom>
          <a:noFill/>
          <a:ln w="0">
            <a:noFill/>
          </a:ln>
        </p:spPr>
        <p:style>
          <a:lnRef idx="0"/>
          <a:fillRef idx="0"/>
          <a:effectRef idx="0"/>
          <a:fontRef idx="minor"/>
        </p:style>
        <p:txBody>
          <a:bodyPr wrap="none" lIns="0" rIns="0" tIns="0" bIns="0" anchor="ctr">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ea typeface="Gill Sans"/>
              </a:rPr>
              <a:t>- Colossians 1</a:t>
            </a:r>
            <a:endParaRPr b="0" lang="en-US" sz="4200" spc="-1" strike="noStrike">
              <a:solidFill>
                <a:srgbClr val="ffffff"/>
              </a:solidFill>
              <a:latin typeface="Gill Sans"/>
            </a:endParaRPr>
          </a:p>
        </p:txBody>
      </p:sp>
    </p:spTree>
  </p:cSld>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557" name="" descr=""/>
          <p:cNvPicPr/>
          <p:nvPr/>
        </p:nvPicPr>
        <p:blipFill>
          <a:blip r:embed="rId1"/>
          <a:stretch/>
        </p:blipFill>
        <p:spPr>
          <a:xfrm>
            <a:off x="5378400" y="4983120"/>
            <a:ext cx="7391520" cy="4178520"/>
          </a:xfrm>
          <a:prstGeom prst="rect">
            <a:avLst/>
          </a:prstGeom>
          <a:ln w="0">
            <a:noFill/>
          </a:ln>
        </p:spPr>
      </p:pic>
      <p:sp>
        <p:nvSpPr>
          <p:cNvPr id="558" name="PlaceHolder 1"/>
          <p:cNvSpPr>
            <a:spLocks noGrp="1"/>
          </p:cNvSpPr>
          <p:nvPr>
            <p:ph type="title"/>
          </p:nvPr>
        </p:nvSpPr>
        <p:spPr>
          <a:xfrm>
            <a:off x="507600" y="1599840"/>
            <a:ext cx="10464840" cy="3809880"/>
          </a:xfrm>
          <a:prstGeom prst="rect">
            <a:avLst/>
          </a:prstGeom>
          <a:noFill/>
          <a:ln w="0">
            <a:noFill/>
          </a:ln>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000" spc="-1" strike="noStrike">
                <a:solidFill>
                  <a:srgbClr val="ffffff"/>
                </a:solidFill>
                <a:latin typeface="Gill Sans"/>
              </a:rPr>
              <a:t>Where is the Center of the Universe?</a:t>
            </a:r>
            <a:endParaRPr b="0" lang="en-US" sz="8000" spc="-1" strike="noStrike">
              <a:solidFill>
                <a:srgbClr val="ffffff"/>
              </a:solidFill>
              <a:latin typeface="Gill Sans"/>
            </a:endParaRPr>
          </a:p>
        </p:txBody>
      </p:sp>
    </p:spTree>
  </p:cSld>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559" name="" descr=""/>
          <p:cNvPicPr/>
          <p:nvPr/>
        </p:nvPicPr>
        <p:blipFill>
          <a:blip r:embed="rId1"/>
          <a:stretch/>
        </p:blipFill>
        <p:spPr>
          <a:xfrm>
            <a:off x="241200" y="114480"/>
            <a:ext cx="12484080" cy="8294400"/>
          </a:xfrm>
          <a:prstGeom prst="rect">
            <a:avLst/>
          </a:prstGeom>
          <a:ln w="0">
            <a:noFill/>
          </a:ln>
        </p:spPr>
      </p:pic>
      <p:sp>
        <p:nvSpPr>
          <p:cNvPr id="560" name="PlaceHolder 1"/>
          <p:cNvSpPr>
            <a:spLocks noGrp="1"/>
          </p:cNvSpPr>
          <p:nvPr>
            <p:ph type="title"/>
          </p:nvPr>
        </p:nvSpPr>
        <p:spPr>
          <a:xfrm>
            <a:off x="1269720" y="254160"/>
            <a:ext cx="10464840" cy="8610480"/>
          </a:xfrm>
          <a:prstGeom prst="rect">
            <a:avLst/>
          </a:prstGeom>
          <a:noFill/>
          <a:ln w="0">
            <a:noFill/>
          </a:ln>
          <a:effectLst>
            <a:outerShdw dist="76367" dir="2700000" blurRad="0" rotWithShape="0">
              <a:srgbClr val="000000">
                <a:alpha val="75000"/>
              </a:srgbClr>
            </a:outerShdw>
          </a:effectLst>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1</a:t>
            </a:r>
            <a:r>
              <a:rPr b="0" lang="en-US" sz="8400" spc="-1" strike="noStrike">
                <a:solidFill>
                  <a:srgbClr val="ffffff"/>
                </a:solidFill>
                <a:latin typeface="Gill Sans"/>
              </a:rPr>
              <a:t> </a:t>
            </a:r>
            <a:r>
              <a:rPr b="0" lang="en-US" sz="3600" spc="-1" strike="noStrike">
                <a:solidFill>
                  <a:srgbClr val="ffffff"/>
                </a:solidFill>
                <a:latin typeface="Gill Sans"/>
              </a:rPr>
              <a:t>¶ </a:t>
            </a:r>
            <a:r>
              <a:rPr b="0" lang="en-US" sz="6600" spc="-1" strike="noStrike">
                <a:solidFill>
                  <a:srgbClr val="ffffff"/>
                </a:solidFill>
                <a:latin typeface="Gill Sans"/>
              </a:rPr>
              <a:t>In the beginning God created the heaven and the earth.</a:t>
            </a:r>
            <a:endParaRPr b="0" lang="en-US" sz="6600" spc="-1" strike="noStrike">
              <a:solidFill>
                <a:srgbClr val="ffffff"/>
              </a:solidFill>
              <a:latin typeface="Gill Sans"/>
            </a:endParaRPr>
          </a:p>
        </p:txBody>
      </p:sp>
      <p:sp>
        <p:nvSpPr>
          <p:cNvPr id="561" name=""/>
          <p:cNvSpPr/>
          <p:nvPr/>
        </p:nvSpPr>
        <p:spPr>
          <a:xfrm>
            <a:off x="246240" y="8995320"/>
            <a:ext cx="2980080" cy="640440"/>
          </a:xfrm>
          <a:prstGeom prst="rect">
            <a:avLst/>
          </a:prstGeom>
          <a:noFill/>
          <a:ln w="0">
            <a:noFill/>
          </a:ln>
        </p:spPr>
        <p:style>
          <a:lnRef idx="0"/>
          <a:fillRef idx="0"/>
          <a:effectRef idx="0"/>
          <a:fontRef idx="minor"/>
        </p:style>
        <p:txBody>
          <a:bodyPr wrap="none" lIns="0" rIns="0" tIns="0" bIns="0" anchor="ctr">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ea typeface="Gill Sans"/>
              </a:rPr>
              <a:t>- Genesis 1</a:t>
            </a:r>
            <a:endParaRPr b="0" lang="en-US" sz="4200" spc="-1" strike="noStrike">
              <a:solidFill>
                <a:srgbClr val="ffffff"/>
              </a:solidFill>
              <a:latin typeface="Gill Sans"/>
            </a:endParaRPr>
          </a:p>
        </p:txBody>
      </p:sp>
    </p:spTree>
  </p:cSld>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562" name="" descr=""/>
          <p:cNvPicPr/>
          <p:nvPr/>
        </p:nvPicPr>
        <p:blipFill>
          <a:blip r:embed="rId1"/>
          <a:stretch/>
        </p:blipFill>
        <p:spPr>
          <a:xfrm>
            <a:off x="241200" y="114480"/>
            <a:ext cx="12484080" cy="8294400"/>
          </a:xfrm>
          <a:prstGeom prst="rect">
            <a:avLst/>
          </a:prstGeom>
          <a:ln w="0">
            <a:noFill/>
          </a:ln>
        </p:spPr>
      </p:pic>
      <p:sp>
        <p:nvSpPr>
          <p:cNvPr id="563" name="PlaceHolder 1"/>
          <p:cNvSpPr>
            <a:spLocks noGrp="1"/>
          </p:cNvSpPr>
          <p:nvPr>
            <p:ph type="title"/>
          </p:nvPr>
        </p:nvSpPr>
        <p:spPr>
          <a:xfrm>
            <a:off x="1269720" y="254160"/>
            <a:ext cx="10464840" cy="8610480"/>
          </a:xfrm>
          <a:prstGeom prst="rect">
            <a:avLst/>
          </a:prstGeom>
          <a:noFill/>
          <a:ln w="0">
            <a:noFill/>
          </a:ln>
          <a:effectLst>
            <a:outerShdw dist="76367" dir="2700000" blurRad="0" rotWithShape="0">
              <a:srgbClr val="000000">
                <a:alpha val="75000"/>
              </a:srgbClr>
            </a:outerShdw>
          </a:effectLst>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2</a:t>
            </a:r>
            <a:r>
              <a:rPr b="0" lang="en-US" sz="6600" spc="-1" strike="noStrike">
                <a:solidFill>
                  <a:srgbClr val="ffffff"/>
                </a:solidFill>
                <a:latin typeface="Gill Sans"/>
              </a:rPr>
              <a:t> And the earth was without form, and void; and </a:t>
            </a:r>
            <a:r>
              <a:rPr b="1" lang="en-US" sz="6600" spc="-1" strike="noStrike">
                <a:solidFill>
                  <a:srgbClr val="ffffff"/>
                </a:solidFill>
                <a:latin typeface="Gill Sans"/>
              </a:rPr>
              <a:t>darkness</a:t>
            </a:r>
            <a:r>
              <a:rPr b="0" lang="en-US" sz="6600" spc="-1" strike="noStrike">
                <a:solidFill>
                  <a:srgbClr val="ffffff"/>
                </a:solidFill>
                <a:latin typeface="Gill Sans"/>
              </a:rPr>
              <a:t> was upon the face of the deep. And the Spirit of God moved upon the face of the waters.</a:t>
            </a:r>
            <a:endParaRPr b="0" lang="en-US" sz="6600" spc="-1" strike="noStrike">
              <a:solidFill>
                <a:srgbClr val="ffffff"/>
              </a:solidFill>
              <a:latin typeface="Gill Sans"/>
            </a:endParaRPr>
          </a:p>
        </p:txBody>
      </p:sp>
      <p:sp>
        <p:nvSpPr>
          <p:cNvPr id="564" name=""/>
          <p:cNvSpPr/>
          <p:nvPr/>
        </p:nvSpPr>
        <p:spPr>
          <a:xfrm>
            <a:off x="246240" y="8995320"/>
            <a:ext cx="2980080" cy="640440"/>
          </a:xfrm>
          <a:prstGeom prst="rect">
            <a:avLst/>
          </a:prstGeom>
          <a:noFill/>
          <a:ln w="0">
            <a:noFill/>
          </a:ln>
        </p:spPr>
        <p:style>
          <a:lnRef idx="0"/>
          <a:fillRef idx="0"/>
          <a:effectRef idx="0"/>
          <a:fontRef idx="minor"/>
        </p:style>
        <p:txBody>
          <a:bodyPr wrap="none" lIns="0" rIns="0" tIns="0" bIns="0" anchor="ctr">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ea typeface="Gill Sans"/>
              </a:rPr>
              <a:t>- Genesis 1</a:t>
            </a:r>
            <a:endParaRPr b="0" lang="en-US" sz="4200" spc="-1" strike="noStrike">
              <a:solidFill>
                <a:srgbClr val="ffffff"/>
              </a:solidFill>
              <a:latin typeface="Gill Sans"/>
            </a:endParaRPr>
          </a:p>
        </p:txBody>
      </p:sp>
    </p:spTree>
  </p:cSld>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565" name="" descr=""/>
          <p:cNvPicPr/>
          <p:nvPr/>
        </p:nvPicPr>
        <p:blipFill>
          <a:blip r:embed="rId1"/>
          <a:stretch/>
        </p:blipFill>
        <p:spPr>
          <a:xfrm>
            <a:off x="241200" y="114480"/>
            <a:ext cx="12484080" cy="8294400"/>
          </a:xfrm>
          <a:prstGeom prst="rect">
            <a:avLst/>
          </a:prstGeom>
          <a:ln w="0">
            <a:noFill/>
          </a:ln>
        </p:spPr>
      </p:pic>
      <p:sp>
        <p:nvSpPr>
          <p:cNvPr id="566" name="PlaceHolder 1"/>
          <p:cNvSpPr>
            <a:spLocks noGrp="1"/>
          </p:cNvSpPr>
          <p:nvPr>
            <p:ph type="title"/>
          </p:nvPr>
        </p:nvSpPr>
        <p:spPr>
          <a:xfrm>
            <a:off x="1269720" y="254160"/>
            <a:ext cx="10464840" cy="8610480"/>
          </a:xfrm>
          <a:prstGeom prst="rect">
            <a:avLst/>
          </a:prstGeom>
          <a:noFill/>
          <a:ln w="0">
            <a:noFill/>
          </a:ln>
          <a:effectLst>
            <a:outerShdw dist="76367" dir="2700000" blurRad="0" rotWithShape="0">
              <a:srgbClr val="000000">
                <a:alpha val="75000"/>
              </a:srgbClr>
            </a:outerShdw>
          </a:effectLst>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a:t>
            </a:r>
            <a:r>
              <a:rPr b="0" lang="en-US" sz="6600" spc="-1" strike="noStrike">
                <a:solidFill>
                  <a:srgbClr val="ffffff"/>
                </a:solidFill>
                <a:latin typeface="Gill Sans"/>
              </a:rPr>
              <a:t> </a:t>
            </a:r>
            <a:r>
              <a:rPr b="0" lang="en-US" sz="6600" spc="-1" strike="noStrike">
                <a:solidFill>
                  <a:srgbClr val="ffffff"/>
                </a:solidFill>
                <a:latin typeface="Gill Sans"/>
              </a:rPr>
              <a:t>And God said, Let there be </a:t>
            </a:r>
            <a:r>
              <a:rPr b="1" lang="en-US" sz="6600" spc="-1" strike="noStrike">
                <a:solidFill>
                  <a:srgbClr val="ffffff"/>
                </a:solidFill>
                <a:latin typeface="Gill Sans"/>
              </a:rPr>
              <a:t>light</a:t>
            </a:r>
            <a:r>
              <a:rPr b="0" lang="en-US" sz="6600" spc="-1" strike="noStrike">
                <a:solidFill>
                  <a:srgbClr val="ffffff"/>
                </a:solidFill>
                <a:latin typeface="Gill Sans"/>
              </a:rPr>
              <a:t>: and there was light.</a:t>
            </a:r>
            <a:endParaRPr b="0" lang="en-US" sz="6600" spc="-1" strike="noStrike">
              <a:solidFill>
                <a:srgbClr val="ffffff"/>
              </a:solidFill>
              <a:latin typeface="Gill Sans"/>
            </a:endParaRPr>
          </a:p>
        </p:txBody>
      </p:sp>
      <p:sp>
        <p:nvSpPr>
          <p:cNvPr id="567" name=""/>
          <p:cNvSpPr/>
          <p:nvPr/>
        </p:nvSpPr>
        <p:spPr>
          <a:xfrm>
            <a:off x="246240" y="8995320"/>
            <a:ext cx="2980080" cy="640440"/>
          </a:xfrm>
          <a:prstGeom prst="rect">
            <a:avLst/>
          </a:prstGeom>
          <a:noFill/>
          <a:ln w="0">
            <a:noFill/>
          </a:ln>
        </p:spPr>
        <p:style>
          <a:lnRef idx="0"/>
          <a:fillRef idx="0"/>
          <a:effectRef idx="0"/>
          <a:fontRef idx="minor"/>
        </p:style>
        <p:txBody>
          <a:bodyPr wrap="none" lIns="0" rIns="0" tIns="0" bIns="0" anchor="ctr">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ea typeface="Gill Sans"/>
              </a:rPr>
              <a:t>- Genesis 1</a:t>
            </a:r>
            <a:endParaRPr b="0" lang="en-US" sz="4200" spc="-1" strike="noStrike">
              <a:solidFill>
                <a:srgbClr val="ffffff"/>
              </a:solidFill>
              <a:latin typeface="Gill Sans"/>
            </a:endParaRPr>
          </a:p>
        </p:txBody>
      </p:sp>
    </p:spTree>
  </p:cSld>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568" name="" descr=""/>
          <p:cNvPicPr/>
          <p:nvPr/>
        </p:nvPicPr>
        <p:blipFill>
          <a:blip r:embed="rId1"/>
          <a:stretch/>
        </p:blipFill>
        <p:spPr>
          <a:xfrm>
            <a:off x="241200" y="114480"/>
            <a:ext cx="12484080" cy="8294400"/>
          </a:xfrm>
          <a:prstGeom prst="rect">
            <a:avLst/>
          </a:prstGeom>
          <a:ln w="0">
            <a:noFill/>
          </a:ln>
        </p:spPr>
      </p:pic>
      <p:sp>
        <p:nvSpPr>
          <p:cNvPr id="569" name="PlaceHolder 1"/>
          <p:cNvSpPr>
            <a:spLocks noGrp="1"/>
          </p:cNvSpPr>
          <p:nvPr>
            <p:ph type="title"/>
          </p:nvPr>
        </p:nvSpPr>
        <p:spPr>
          <a:xfrm>
            <a:off x="1269720" y="254160"/>
            <a:ext cx="10464840" cy="8610480"/>
          </a:xfrm>
          <a:prstGeom prst="rect">
            <a:avLst/>
          </a:prstGeom>
          <a:noFill/>
          <a:ln w="0">
            <a:noFill/>
          </a:ln>
          <a:effectLst>
            <a:outerShdw dist="76367" dir="2700000" blurRad="0" rotWithShape="0">
              <a:srgbClr val="000000">
                <a:alpha val="75000"/>
              </a:srgbClr>
            </a:outerShdw>
          </a:effectLst>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¶4</a:t>
            </a:r>
            <a:r>
              <a:rPr b="0" lang="en-US" sz="6600" spc="-1" strike="noStrike">
                <a:solidFill>
                  <a:srgbClr val="ffffff"/>
                </a:solidFill>
                <a:latin typeface="Gill Sans"/>
              </a:rPr>
              <a:t> And God saw the light, that it was good: and God divided the light from the darkness. </a:t>
            </a:r>
            <a:endParaRPr b="0" lang="en-US" sz="6600" spc="-1" strike="noStrike">
              <a:solidFill>
                <a:srgbClr val="ffffff"/>
              </a:solidFill>
              <a:latin typeface="Gill Sans"/>
            </a:endParaRPr>
          </a:p>
        </p:txBody>
      </p:sp>
      <p:sp>
        <p:nvSpPr>
          <p:cNvPr id="570" name=""/>
          <p:cNvSpPr/>
          <p:nvPr/>
        </p:nvSpPr>
        <p:spPr>
          <a:xfrm>
            <a:off x="246240" y="8995320"/>
            <a:ext cx="2980080" cy="640440"/>
          </a:xfrm>
          <a:prstGeom prst="rect">
            <a:avLst/>
          </a:prstGeom>
          <a:noFill/>
          <a:ln w="0">
            <a:noFill/>
          </a:ln>
        </p:spPr>
        <p:style>
          <a:lnRef idx="0"/>
          <a:fillRef idx="0"/>
          <a:effectRef idx="0"/>
          <a:fontRef idx="minor"/>
        </p:style>
        <p:txBody>
          <a:bodyPr wrap="none" lIns="0" rIns="0" tIns="0" bIns="0" anchor="ctr">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ea typeface="Gill Sans"/>
              </a:rPr>
              <a:t>- Genesis 1</a:t>
            </a:r>
            <a:endParaRPr b="0" lang="en-US" sz="4200" spc="-1" strike="noStrike">
              <a:solidFill>
                <a:srgbClr val="ffffff"/>
              </a:solidFill>
              <a:latin typeface="Gill Sans"/>
            </a:endParaRPr>
          </a:p>
        </p:txBody>
      </p:sp>
    </p:spTree>
  </p:cSld>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571" name="" descr=""/>
          <p:cNvPicPr/>
          <p:nvPr/>
        </p:nvPicPr>
        <p:blipFill>
          <a:blip r:embed="rId1"/>
          <a:stretch/>
        </p:blipFill>
        <p:spPr>
          <a:xfrm>
            <a:off x="241200" y="114480"/>
            <a:ext cx="12484080" cy="8294400"/>
          </a:xfrm>
          <a:prstGeom prst="rect">
            <a:avLst/>
          </a:prstGeom>
          <a:ln w="0">
            <a:noFill/>
          </a:ln>
        </p:spPr>
      </p:pic>
      <p:sp>
        <p:nvSpPr>
          <p:cNvPr id="572" name="PlaceHolder 1"/>
          <p:cNvSpPr>
            <a:spLocks noGrp="1"/>
          </p:cNvSpPr>
          <p:nvPr>
            <p:ph type="title"/>
          </p:nvPr>
        </p:nvSpPr>
        <p:spPr>
          <a:xfrm>
            <a:off x="1269720" y="254160"/>
            <a:ext cx="10464840" cy="8610480"/>
          </a:xfrm>
          <a:prstGeom prst="rect">
            <a:avLst/>
          </a:prstGeom>
          <a:noFill/>
          <a:ln w="0">
            <a:noFill/>
          </a:ln>
          <a:effectLst>
            <a:outerShdw dist="76367" dir="2700000" blurRad="0" rotWithShape="0">
              <a:srgbClr val="000000">
                <a:alpha val="75000"/>
              </a:srgbClr>
            </a:outerShdw>
          </a:effectLst>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5</a:t>
            </a:r>
            <a:r>
              <a:rPr b="0" lang="en-US" sz="6600" spc="-1" strike="noStrike">
                <a:solidFill>
                  <a:srgbClr val="ffffff"/>
                </a:solidFill>
                <a:latin typeface="Gill Sans"/>
              </a:rPr>
              <a:t> And God called the light Day, and the darkness he called Night. And the evening and the morning were the first day.</a:t>
            </a:r>
            <a:endParaRPr b="0" lang="en-US" sz="6600" spc="-1" strike="noStrike">
              <a:solidFill>
                <a:srgbClr val="ffffff"/>
              </a:solidFill>
              <a:latin typeface="Gill Sans"/>
            </a:endParaRPr>
          </a:p>
        </p:txBody>
      </p:sp>
      <p:sp>
        <p:nvSpPr>
          <p:cNvPr id="573" name=""/>
          <p:cNvSpPr/>
          <p:nvPr/>
        </p:nvSpPr>
        <p:spPr>
          <a:xfrm>
            <a:off x="246240" y="8995320"/>
            <a:ext cx="2980080" cy="640440"/>
          </a:xfrm>
          <a:prstGeom prst="rect">
            <a:avLst/>
          </a:prstGeom>
          <a:noFill/>
          <a:ln w="0">
            <a:noFill/>
          </a:ln>
        </p:spPr>
        <p:style>
          <a:lnRef idx="0"/>
          <a:fillRef idx="0"/>
          <a:effectRef idx="0"/>
          <a:fontRef idx="minor"/>
        </p:style>
        <p:txBody>
          <a:bodyPr wrap="none" lIns="0" rIns="0" tIns="0" bIns="0" anchor="ctr">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ea typeface="Gill Sans"/>
              </a:rPr>
              <a:t>- Genesis 1</a:t>
            </a:r>
            <a:endParaRPr b="0" lang="en-US" sz="4200" spc="-1" strike="noStrike">
              <a:solidFill>
                <a:srgbClr val="ffffff"/>
              </a:solidFill>
              <a:latin typeface="Gill Sans"/>
            </a:endParaRPr>
          </a:p>
        </p:txBody>
      </p:sp>
    </p:spTree>
  </p:cSld>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574" name="" descr=""/>
          <p:cNvPicPr/>
          <p:nvPr/>
        </p:nvPicPr>
        <p:blipFill>
          <a:blip r:embed="rId1"/>
          <a:stretch/>
        </p:blipFill>
        <p:spPr>
          <a:xfrm>
            <a:off x="241200" y="114480"/>
            <a:ext cx="12484080" cy="8294400"/>
          </a:xfrm>
          <a:prstGeom prst="rect">
            <a:avLst/>
          </a:prstGeom>
          <a:ln w="0">
            <a:noFill/>
          </a:ln>
        </p:spPr>
      </p:pic>
      <p:sp>
        <p:nvSpPr>
          <p:cNvPr id="575" name="PlaceHolder 1"/>
          <p:cNvSpPr>
            <a:spLocks noGrp="1"/>
          </p:cNvSpPr>
          <p:nvPr>
            <p:ph type="title"/>
          </p:nvPr>
        </p:nvSpPr>
        <p:spPr>
          <a:xfrm>
            <a:off x="1269720" y="254160"/>
            <a:ext cx="10464840" cy="8610480"/>
          </a:xfrm>
          <a:prstGeom prst="rect">
            <a:avLst/>
          </a:prstGeom>
          <a:noFill/>
          <a:ln w="0">
            <a:noFill/>
          </a:ln>
          <a:effectLst>
            <a:outerShdw dist="76367" dir="2700000" blurRad="0" rotWithShape="0">
              <a:srgbClr val="000000">
                <a:alpha val="75000"/>
              </a:srgbClr>
            </a:outerShdw>
          </a:effectLst>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6 ¶</a:t>
            </a:r>
            <a:r>
              <a:rPr b="0" lang="en-US" sz="6600" spc="-1" strike="noStrike">
                <a:solidFill>
                  <a:srgbClr val="ffffff"/>
                </a:solidFill>
                <a:latin typeface="Gill Sans"/>
              </a:rPr>
              <a:t> And God said, Let there be a firmament in the midst of the waters, and let it divide the waters from the waters.</a:t>
            </a:r>
            <a:endParaRPr b="0" lang="en-US" sz="6600" spc="-1" strike="noStrike">
              <a:solidFill>
                <a:srgbClr val="ffffff"/>
              </a:solidFill>
              <a:latin typeface="Gill Sans"/>
            </a:endParaRPr>
          </a:p>
        </p:txBody>
      </p:sp>
      <p:sp>
        <p:nvSpPr>
          <p:cNvPr id="576" name=""/>
          <p:cNvSpPr/>
          <p:nvPr/>
        </p:nvSpPr>
        <p:spPr>
          <a:xfrm>
            <a:off x="246240" y="8995320"/>
            <a:ext cx="2980080" cy="640440"/>
          </a:xfrm>
          <a:prstGeom prst="rect">
            <a:avLst/>
          </a:prstGeom>
          <a:noFill/>
          <a:ln w="0">
            <a:noFill/>
          </a:ln>
        </p:spPr>
        <p:style>
          <a:lnRef idx="0"/>
          <a:fillRef idx="0"/>
          <a:effectRef idx="0"/>
          <a:fontRef idx="minor"/>
        </p:style>
        <p:txBody>
          <a:bodyPr wrap="none" lIns="0" rIns="0" tIns="0" bIns="0" anchor="ctr">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ea typeface="Gill Sans"/>
              </a:rPr>
              <a:t>- Genesis 1</a:t>
            </a:r>
            <a:endParaRPr b="0" lang="en-US" sz="4200" spc="-1" strike="noStrike">
              <a:solidFill>
                <a:srgbClr val="ffffff"/>
              </a:solidFill>
              <a:latin typeface="Gill Sans"/>
            </a:endParaRPr>
          </a:p>
        </p:txBody>
      </p:sp>
    </p:spTree>
  </p:cSld>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577" name=""/>
          <p:cNvSpPr/>
          <p:nvPr/>
        </p:nvSpPr>
        <p:spPr>
          <a:xfrm>
            <a:off x="1280520" y="5623560"/>
            <a:ext cx="10729800" cy="640440"/>
          </a:xfrm>
          <a:prstGeom prst="rect">
            <a:avLst/>
          </a:prstGeom>
          <a:noFill/>
          <a:ln w="0">
            <a:noFill/>
          </a:ln>
        </p:spPr>
        <p:style>
          <a:lnRef idx="0"/>
          <a:fillRef idx="0"/>
          <a:effectRef idx="0"/>
          <a:fontRef idx="minor"/>
        </p:style>
        <p:txBody>
          <a:bodyPr wrap="none" lIns="0" rIns="0" tIns="0" bIns="0" anchor="ctr">
            <a:sp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ea typeface="Gill Sans"/>
              </a:rPr>
              <a:t>The earth is NOT central to the universe</a:t>
            </a:r>
            <a:endParaRPr b="0" lang="en-US" sz="4200" spc="-1" strike="noStrike">
              <a:solidFill>
                <a:srgbClr val="ffffff"/>
              </a:solidFill>
              <a:latin typeface="Gill Sans"/>
            </a:endParaRPr>
          </a:p>
        </p:txBody>
      </p:sp>
      <p:grpSp>
        <p:nvGrpSpPr>
          <p:cNvPr id="578" name=""/>
          <p:cNvGrpSpPr/>
          <p:nvPr/>
        </p:nvGrpSpPr>
        <p:grpSpPr>
          <a:xfrm>
            <a:off x="640440" y="822960"/>
            <a:ext cx="12816360" cy="4800600"/>
            <a:chOff x="640440" y="822960"/>
            <a:chExt cx="12816360" cy="4800600"/>
          </a:xfrm>
        </p:grpSpPr>
        <p:sp>
          <p:nvSpPr>
            <p:cNvPr id="579" name=""/>
            <p:cNvSpPr/>
            <p:nvPr/>
          </p:nvSpPr>
          <p:spPr>
            <a:xfrm>
              <a:off x="1728720" y="1291320"/>
              <a:ext cx="11728080" cy="4332240"/>
            </a:xfrm>
            <a:prstGeom prst="rect">
              <a:avLst/>
            </a:prstGeom>
            <a:noFill/>
            <a:ln w="0">
              <a:noFill/>
            </a:ln>
          </p:spPr>
          <p:style>
            <a:lnRef idx="0"/>
            <a:fillRef idx="0"/>
            <a:effectRef idx="0"/>
            <a:fontRef idx="minor"/>
          </p:style>
          <p:txBody>
            <a:bodyPr lIns="0" rIns="0" tIns="0" bIns="0" anchor="t">
              <a:noAutofit/>
            </a:bodyPr>
            <a:p>
              <a:endParaRPr b="0" lang="en-US" sz="1200" spc="-1" strike="noStrike">
                <a:solidFill>
                  <a:srgbClr val="ffffff"/>
                </a:solidFill>
                <a:latin typeface="Gill Sans"/>
              </a:endParaRPr>
            </a:p>
          </p:txBody>
        </p:sp>
        <p:pic>
          <p:nvPicPr>
            <p:cNvPr id="580" name="" descr=""/>
            <p:cNvPicPr/>
            <p:nvPr/>
          </p:nvPicPr>
          <p:blipFill>
            <a:blip r:embed="rId1"/>
            <a:stretch/>
          </p:blipFill>
          <p:spPr>
            <a:xfrm>
              <a:off x="640440" y="822960"/>
              <a:ext cx="11838600" cy="4425840"/>
            </a:xfrm>
            <a:prstGeom prst="rect">
              <a:avLst/>
            </a:prstGeom>
            <a:ln w="0">
              <a:noFill/>
            </a:ln>
          </p:spPr>
        </p:pic>
      </p:grpSp>
      <p:pic>
        <p:nvPicPr>
          <p:cNvPr id="581" name="" descr=""/>
          <p:cNvPicPr/>
          <p:nvPr/>
        </p:nvPicPr>
        <p:blipFill>
          <a:blip r:embed="rId2"/>
          <a:stretch/>
        </p:blipFill>
        <p:spPr>
          <a:xfrm>
            <a:off x="1237320" y="1587240"/>
            <a:ext cx="2146320" cy="2616120"/>
          </a:xfrm>
          <a:prstGeom prst="rect">
            <a:avLst/>
          </a:prstGeom>
          <a:ln w="0">
            <a:noFill/>
          </a:ln>
        </p:spPr>
      </p:pic>
      <p:pic>
        <p:nvPicPr>
          <p:cNvPr id="582" name="" descr=""/>
          <p:cNvPicPr/>
          <p:nvPr/>
        </p:nvPicPr>
        <p:blipFill>
          <a:blip r:embed="rId3"/>
          <a:srcRect l="15677" t="14843" r="39633" b="58337"/>
          <a:stretch/>
        </p:blipFill>
        <p:spPr>
          <a:xfrm>
            <a:off x="3683520" y="1627920"/>
            <a:ext cx="7746840" cy="2616120"/>
          </a:xfrm>
          <a:prstGeom prst="rect">
            <a:avLst/>
          </a:prstGeom>
          <a:ln w="0">
            <a:noFill/>
          </a:ln>
        </p:spPr>
      </p:pic>
      <p:sp>
        <p:nvSpPr>
          <p:cNvPr id="583" name="PlaceHolder 1"/>
          <p:cNvSpPr>
            <a:spLocks noGrp="1"/>
          </p:cNvSpPr>
          <p:nvPr>
            <p:ph type="title"/>
          </p:nvPr>
        </p:nvSpPr>
        <p:spPr>
          <a:xfrm>
            <a:off x="1788480" y="1645920"/>
            <a:ext cx="10464840" cy="2438280"/>
          </a:xfrm>
          <a:prstGeom prst="rect">
            <a:avLst/>
          </a:prstGeom>
          <a:noFill/>
          <a:ln w="0">
            <a:noFill/>
          </a:ln>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ffffff"/>
                </a:solidFill>
                <a:latin typeface="Gill Sans"/>
              </a:rPr>
              <a:t>Copernican Principle</a:t>
            </a:r>
            <a:r>
              <a:rPr b="0" lang="en-US" sz="6600" spc="-1" strike="noStrike">
                <a:solidFill>
                  <a:srgbClr val="ffffff"/>
                </a:solidFill>
                <a:latin typeface="Gill Sans"/>
              </a:rPr>
              <a:t> </a:t>
            </a:r>
            <a:r>
              <a:rPr b="0" lang="en-US" sz="5400" spc="-1" strike="noStrike">
                <a:solidFill>
                  <a:srgbClr val="ffffff"/>
                </a:solidFill>
                <a:latin typeface="Gill Sans"/>
              </a:rPr>
              <a:t>of</a:t>
            </a:r>
            <a:r>
              <a:rPr b="0" lang="en-US" sz="8400" spc="-1" strike="noStrike">
                <a:solidFill>
                  <a:srgbClr val="ffffff"/>
                </a:solidFill>
                <a:latin typeface="Gill Sans"/>
              </a:rPr>
              <a:t> Mediocrity</a:t>
            </a:r>
            <a:endParaRPr b="0" lang="en-US" sz="8400" spc="-1" strike="noStrike">
              <a:solidFill>
                <a:srgbClr val="ffffff"/>
              </a:solidFill>
              <a:latin typeface="Gill Sans"/>
            </a:endParaRPr>
          </a:p>
        </p:txBody>
      </p:sp>
    </p:spTree>
  </p:cSld>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584" name=""/>
          <p:cNvSpPr/>
          <p:nvPr/>
        </p:nvSpPr>
        <p:spPr>
          <a:xfrm>
            <a:off x="1280160" y="5623560"/>
            <a:ext cx="10729800" cy="640440"/>
          </a:xfrm>
          <a:prstGeom prst="rect">
            <a:avLst/>
          </a:prstGeom>
          <a:noFill/>
          <a:ln w="0">
            <a:noFill/>
          </a:ln>
        </p:spPr>
        <p:style>
          <a:lnRef idx="0"/>
          <a:fillRef idx="0"/>
          <a:effectRef idx="0"/>
          <a:fontRef idx="minor"/>
        </p:style>
        <p:txBody>
          <a:bodyPr wrap="none" lIns="0" rIns="0" tIns="0" bIns="0" anchor="ctr">
            <a:sp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ea typeface="Gill Sans"/>
              </a:rPr>
              <a:t>The earth is NOT central to the universe</a:t>
            </a:r>
            <a:endParaRPr b="0" lang="en-US" sz="4200" spc="-1" strike="noStrike">
              <a:solidFill>
                <a:srgbClr val="ffffff"/>
              </a:solidFill>
              <a:latin typeface="Gill Sans"/>
            </a:endParaRPr>
          </a:p>
        </p:txBody>
      </p:sp>
      <p:grpSp>
        <p:nvGrpSpPr>
          <p:cNvPr id="585" name=""/>
          <p:cNvGrpSpPr/>
          <p:nvPr/>
        </p:nvGrpSpPr>
        <p:grpSpPr>
          <a:xfrm>
            <a:off x="640080" y="822960"/>
            <a:ext cx="12816360" cy="4800600"/>
            <a:chOff x="640080" y="822960"/>
            <a:chExt cx="12816360" cy="4800600"/>
          </a:xfrm>
        </p:grpSpPr>
        <p:sp>
          <p:nvSpPr>
            <p:cNvPr id="586" name=""/>
            <p:cNvSpPr/>
            <p:nvPr/>
          </p:nvSpPr>
          <p:spPr>
            <a:xfrm>
              <a:off x="1728360" y="1291320"/>
              <a:ext cx="11728080" cy="4332240"/>
            </a:xfrm>
            <a:prstGeom prst="rect">
              <a:avLst/>
            </a:prstGeom>
            <a:noFill/>
            <a:ln w="0">
              <a:noFill/>
            </a:ln>
          </p:spPr>
          <p:style>
            <a:lnRef idx="0"/>
            <a:fillRef idx="0"/>
            <a:effectRef idx="0"/>
            <a:fontRef idx="minor"/>
          </p:style>
          <p:txBody>
            <a:bodyPr lIns="0" rIns="0" tIns="0" bIns="0" anchor="t">
              <a:noAutofit/>
            </a:bodyPr>
            <a:p>
              <a:endParaRPr b="0" lang="en-US" sz="1200" spc="-1" strike="noStrike">
                <a:solidFill>
                  <a:srgbClr val="ffffff"/>
                </a:solidFill>
                <a:latin typeface="Gill Sans"/>
              </a:endParaRPr>
            </a:p>
          </p:txBody>
        </p:sp>
        <p:pic>
          <p:nvPicPr>
            <p:cNvPr id="587" name="" descr=""/>
            <p:cNvPicPr/>
            <p:nvPr/>
          </p:nvPicPr>
          <p:blipFill>
            <a:blip r:embed="rId1"/>
            <a:stretch/>
          </p:blipFill>
          <p:spPr>
            <a:xfrm>
              <a:off x="640080" y="822960"/>
              <a:ext cx="11838600" cy="4425840"/>
            </a:xfrm>
            <a:prstGeom prst="rect">
              <a:avLst/>
            </a:prstGeom>
            <a:ln w="0">
              <a:noFill/>
            </a:ln>
          </p:spPr>
        </p:pic>
      </p:grpSp>
      <p:pic>
        <p:nvPicPr>
          <p:cNvPr id="588" name="" descr=""/>
          <p:cNvPicPr/>
          <p:nvPr/>
        </p:nvPicPr>
        <p:blipFill>
          <a:blip r:embed="rId2"/>
          <a:stretch/>
        </p:blipFill>
        <p:spPr>
          <a:xfrm>
            <a:off x="1236960" y="1587240"/>
            <a:ext cx="2146320" cy="2616120"/>
          </a:xfrm>
          <a:prstGeom prst="rect">
            <a:avLst/>
          </a:prstGeom>
          <a:ln w="0">
            <a:noFill/>
          </a:ln>
        </p:spPr>
      </p:pic>
      <p:pic>
        <p:nvPicPr>
          <p:cNvPr id="589" name="" descr=""/>
          <p:cNvPicPr/>
          <p:nvPr/>
        </p:nvPicPr>
        <p:blipFill>
          <a:blip r:embed="rId3"/>
          <a:srcRect l="15677" t="14843" r="39633" b="58337"/>
          <a:stretch/>
        </p:blipFill>
        <p:spPr>
          <a:xfrm>
            <a:off x="3683160" y="1627920"/>
            <a:ext cx="7746840" cy="2616120"/>
          </a:xfrm>
          <a:prstGeom prst="rect">
            <a:avLst/>
          </a:prstGeom>
          <a:ln w="0">
            <a:noFill/>
          </a:ln>
        </p:spPr>
      </p:pic>
      <p:sp>
        <p:nvSpPr>
          <p:cNvPr id="590" name="PlaceHolder 1"/>
          <p:cNvSpPr>
            <a:spLocks noGrp="1"/>
          </p:cNvSpPr>
          <p:nvPr>
            <p:ph type="title"/>
          </p:nvPr>
        </p:nvSpPr>
        <p:spPr>
          <a:xfrm>
            <a:off x="1788120" y="1645920"/>
            <a:ext cx="10464840" cy="2438280"/>
          </a:xfrm>
          <a:prstGeom prst="rect">
            <a:avLst/>
          </a:prstGeom>
          <a:noFill/>
          <a:ln w="0">
            <a:noFill/>
          </a:ln>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ffffff"/>
                </a:solidFill>
                <a:latin typeface="Gill Sans"/>
              </a:rPr>
              <a:t>Copernican Principle</a:t>
            </a:r>
            <a:r>
              <a:rPr b="0" lang="en-US" sz="6600" spc="-1" strike="noStrike">
                <a:solidFill>
                  <a:srgbClr val="ffffff"/>
                </a:solidFill>
                <a:latin typeface="Gill Sans"/>
              </a:rPr>
              <a:t> </a:t>
            </a:r>
            <a:r>
              <a:rPr b="0" lang="en-US" sz="5400" spc="-1" strike="noStrike">
                <a:solidFill>
                  <a:srgbClr val="ffffff"/>
                </a:solidFill>
                <a:latin typeface="Gill Sans"/>
              </a:rPr>
              <a:t>of</a:t>
            </a:r>
            <a:r>
              <a:rPr b="0" lang="en-US" sz="8400" spc="-1" strike="noStrike">
                <a:solidFill>
                  <a:srgbClr val="ffffff"/>
                </a:solidFill>
                <a:latin typeface="Gill Sans"/>
              </a:rPr>
              <a:t> Mediocrity</a:t>
            </a:r>
            <a:endParaRPr b="0" lang="en-US" sz="8400" spc="-1" strike="noStrike">
              <a:solidFill>
                <a:srgbClr val="ffffff"/>
              </a:solidFill>
              <a:latin typeface="Gill Sans"/>
            </a:endParaRPr>
          </a:p>
        </p:txBody>
      </p:sp>
    </p:spTree>
  </p:cSld>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grpSp>
        <p:nvGrpSpPr>
          <p:cNvPr id="591" name=""/>
          <p:cNvGrpSpPr/>
          <p:nvPr/>
        </p:nvGrpSpPr>
        <p:grpSpPr>
          <a:xfrm>
            <a:off x="548640" y="350640"/>
            <a:ext cx="12618720" cy="6507360"/>
            <a:chOff x="548640" y="350640"/>
            <a:chExt cx="12618720" cy="6507360"/>
          </a:xfrm>
        </p:grpSpPr>
        <p:sp>
          <p:nvSpPr>
            <p:cNvPr id="592" name=""/>
            <p:cNvSpPr/>
            <p:nvPr/>
          </p:nvSpPr>
          <p:spPr>
            <a:xfrm>
              <a:off x="1652760" y="873360"/>
              <a:ext cx="11514600" cy="5984640"/>
            </a:xfrm>
            <a:prstGeom prst="rect">
              <a:avLst/>
            </a:prstGeom>
            <a:noFill/>
            <a:ln w="0">
              <a:noFill/>
            </a:ln>
          </p:spPr>
          <p:style>
            <a:lnRef idx="0"/>
            <a:fillRef idx="0"/>
            <a:effectRef idx="0"/>
            <a:fontRef idx="minor"/>
          </p:style>
          <p:txBody>
            <a:bodyPr lIns="0" rIns="0" tIns="0" bIns="0" anchor="t">
              <a:noAutofit/>
            </a:bodyPr>
            <a:p>
              <a:endParaRPr b="0" lang="en-US" sz="1200" spc="-1" strike="noStrike">
                <a:solidFill>
                  <a:srgbClr val="ffffff"/>
                </a:solidFill>
                <a:latin typeface="Gill Sans"/>
              </a:endParaRPr>
            </a:p>
          </p:txBody>
        </p:sp>
        <p:pic>
          <p:nvPicPr>
            <p:cNvPr id="593" name="" descr=""/>
            <p:cNvPicPr/>
            <p:nvPr/>
          </p:nvPicPr>
          <p:blipFill>
            <a:blip r:embed="rId1"/>
            <a:stretch/>
          </p:blipFill>
          <p:spPr>
            <a:xfrm>
              <a:off x="548640" y="350640"/>
              <a:ext cx="11626560" cy="6089040"/>
            </a:xfrm>
            <a:prstGeom prst="rect">
              <a:avLst/>
            </a:prstGeom>
            <a:ln w="0">
              <a:noFill/>
            </a:ln>
          </p:spPr>
        </p:pic>
      </p:grpSp>
      <p:sp>
        <p:nvSpPr>
          <p:cNvPr id="594" name="PlaceHolder 1"/>
          <p:cNvSpPr>
            <a:spLocks noGrp="1"/>
          </p:cNvSpPr>
          <p:nvPr>
            <p:ph type="title"/>
          </p:nvPr>
        </p:nvSpPr>
        <p:spPr>
          <a:xfrm>
            <a:off x="1297080" y="5945400"/>
            <a:ext cx="10464840" cy="2438280"/>
          </a:xfrm>
          <a:prstGeom prst="rect">
            <a:avLst/>
          </a:prstGeom>
          <a:noFill/>
          <a:ln w="0">
            <a:noFill/>
          </a:ln>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ffffff"/>
                </a:solidFill>
                <a:latin typeface="Gill Sans"/>
              </a:rPr>
              <a:t>anthropo/centrism</a:t>
            </a:r>
            <a:endParaRPr b="0" lang="en-US" sz="8400" spc="-1" strike="noStrike">
              <a:solidFill>
                <a:srgbClr val="ffffff"/>
              </a:solidFill>
              <a:latin typeface="Gill Sans"/>
            </a:endParaRPr>
          </a:p>
        </p:txBody>
      </p:sp>
      <p:sp>
        <p:nvSpPr>
          <p:cNvPr id="595" name=""/>
          <p:cNvSpPr/>
          <p:nvPr/>
        </p:nvSpPr>
        <p:spPr>
          <a:xfrm>
            <a:off x="2707920" y="8108280"/>
            <a:ext cx="7633080" cy="640440"/>
          </a:xfrm>
          <a:prstGeom prst="rect">
            <a:avLst/>
          </a:prstGeom>
          <a:noFill/>
          <a:ln w="0">
            <a:noFill/>
          </a:ln>
        </p:spPr>
        <p:style>
          <a:lnRef idx="0"/>
          <a:fillRef idx="0"/>
          <a:effectRef idx="0"/>
          <a:fontRef idx="minor"/>
        </p:style>
        <p:txBody>
          <a:bodyPr wrap="none" lIns="0" rIns="0" tIns="0" bIns="0" anchor="ctr">
            <a:sp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ea typeface="Gill Sans"/>
              </a:rPr>
              <a:t>All things are for man’s sake</a:t>
            </a:r>
            <a:endParaRPr b="0" lang="en-US" sz="4200" spc="-1" strike="noStrike">
              <a:solidFill>
                <a:srgbClr val="ffffff"/>
              </a:solidFill>
              <a:latin typeface="Gill Sans"/>
            </a:endParaRPr>
          </a:p>
        </p:txBody>
      </p:sp>
      <p:pic>
        <p:nvPicPr>
          <p:cNvPr id="596" name="" descr=""/>
          <p:cNvPicPr/>
          <p:nvPr/>
        </p:nvPicPr>
        <p:blipFill>
          <a:blip r:embed="rId2"/>
          <a:stretch/>
        </p:blipFill>
        <p:spPr>
          <a:xfrm>
            <a:off x="3240720" y="640080"/>
            <a:ext cx="5537520" cy="5537160"/>
          </a:xfrm>
          <a:prstGeom prst="rect">
            <a:avLst/>
          </a:prstGeom>
          <a:ln w="0">
            <a:noFill/>
          </a:ln>
        </p:spPr>
      </p:pic>
      <p:pic>
        <p:nvPicPr>
          <p:cNvPr id="597" name="" descr=""/>
          <p:cNvPicPr/>
          <p:nvPr/>
        </p:nvPicPr>
        <p:blipFill>
          <a:blip r:embed="rId3"/>
          <a:stretch/>
        </p:blipFill>
        <p:spPr>
          <a:xfrm rot="21233400">
            <a:off x="7371720" y="4014000"/>
            <a:ext cx="5079960" cy="2540160"/>
          </a:xfrm>
          <a:prstGeom prst="rect">
            <a:avLst/>
          </a:prstGeom>
          <a:ln w="0">
            <a:noFill/>
          </a:ln>
          <a:effectLst>
            <a:outerShdw dist="76367" dir="2700000" blurRad="0" rotWithShape="0">
              <a:srgbClr val="000000">
                <a:alpha val="75000"/>
              </a:srgbClr>
            </a:outerShdw>
          </a:effectLst>
        </p:spPr>
      </p:pic>
    </p:spTree>
  </p:cSld>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598" name="PlaceHolder 1"/>
          <p:cNvSpPr>
            <a:spLocks noGrp="1"/>
          </p:cNvSpPr>
          <p:nvPr>
            <p:ph type="title"/>
          </p:nvPr>
        </p:nvSpPr>
        <p:spPr>
          <a:xfrm>
            <a:off x="1269720" y="5943240"/>
            <a:ext cx="10464840" cy="2438280"/>
          </a:xfrm>
          <a:prstGeom prst="rect">
            <a:avLst/>
          </a:prstGeom>
          <a:noFill/>
          <a:ln w="0">
            <a:noFill/>
          </a:ln>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ffffff"/>
                </a:solidFill>
                <a:latin typeface="Gill Sans"/>
              </a:rPr>
              <a:t>anthropo/centrism</a:t>
            </a:r>
            <a:endParaRPr b="0" lang="en-US" sz="8400" spc="-1" strike="noStrike">
              <a:solidFill>
                <a:srgbClr val="ffffff"/>
              </a:solidFill>
              <a:latin typeface="Gill Sans"/>
            </a:endParaRPr>
          </a:p>
        </p:txBody>
      </p:sp>
      <p:sp>
        <p:nvSpPr>
          <p:cNvPr id="599" name=""/>
          <p:cNvSpPr/>
          <p:nvPr/>
        </p:nvSpPr>
        <p:spPr>
          <a:xfrm>
            <a:off x="2680560" y="8106120"/>
            <a:ext cx="7633080" cy="640440"/>
          </a:xfrm>
          <a:prstGeom prst="rect">
            <a:avLst/>
          </a:prstGeom>
          <a:noFill/>
          <a:ln w="0">
            <a:noFill/>
          </a:ln>
        </p:spPr>
        <p:style>
          <a:lnRef idx="0"/>
          <a:fillRef idx="0"/>
          <a:effectRef idx="0"/>
          <a:fontRef idx="minor"/>
        </p:style>
        <p:txBody>
          <a:bodyPr wrap="none" lIns="0" rIns="0" tIns="0" bIns="0" anchor="ctr">
            <a:sp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ea typeface="Gill Sans"/>
              </a:rPr>
              <a:t>All things are for man’s sake</a:t>
            </a:r>
            <a:endParaRPr b="0" lang="en-US" sz="4200" spc="-1" strike="noStrike">
              <a:solidFill>
                <a:srgbClr val="ffffff"/>
              </a:solidFill>
              <a:latin typeface="Gill Sans"/>
            </a:endParaRPr>
          </a:p>
        </p:txBody>
      </p:sp>
      <p:grpSp>
        <p:nvGrpSpPr>
          <p:cNvPr id="600" name=""/>
          <p:cNvGrpSpPr/>
          <p:nvPr/>
        </p:nvGrpSpPr>
        <p:grpSpPr>
          <a:xfrm>
            <a:off x="548640" y="357480"/>
            <a:ext cx="12618720" cy="6507360"/>
            <a:chOff x="548640" y="357480"/>
            <a:chExt cx="12618720" cy="6507360"/>
          </a:xfrm>
        </p:grpSpPr>
        <p:sp>
          <p:nvSpPr>
            <p:cNvPr id="601" name=""/>
            <p:cNvSpPr/>
            <p:nvPr/>
          </p:nvSpPr>
          <p:spPr>
            <a:xfrm>
              <a:off x="1652760" y="880200"/>
              <a:ext cx="11514600" cy="5984640"/>
            </a:xfrm>
            <a:prstGeom prst="rect">
              <a:avLst/>
            </a:prstGeom>
            <a:noFill/>
            <a:ln w="0">
              <a:noFill/>
            </a:ln>
          </p:spPr>
          <p:style>
            <a:lnRef idx="0"/>
            <a:fillRef idx="0"/>
            <a:effectRef idx="0"/>
            <a:fontRef idx="minor"/>
          </p:style>
          <p:txBody>
            <a:bodyPr lIns="0" rIns="0" tIns="0" bIns="0" anchor="t">
              <a:noAutofit/>
            </a:bodyPr>
            <a:p>
              <a:endParaRPr b="0" lang="en-US" sz="1200" spc="-1" strike="noStrike">
                <a:solidFill>
                  <a:srgbClr val="ffffff"/>
                </a:solidFill>
                <a:latin typeface="Gill Sans"/>
              </a:endParaRPr>
            </a:p>
          </p:txBody>
        </p:sp>
        <p:pic>
          <p:nvPicPr>
            <p:cNvPr id="602" name="" descr=""/>
            <p:cNvPicPr/>
            <p:nvPr/>
          </p:nvPicPr>
          <p:blipFill>
            <a:blip r:embed="rId1"/>
            <a:stretch/>
          </p:blipFill>
          <p:spPr>
            <a:xfrm>
              <a:off x="548640" y="357480"/>
              <a:ext cx="11626560" cy="6089040"/>
            </a:xfrm>
            <a:prstGeom prst="rect">
              <a:avLst/>
            </a:prstGeom>
            <a:ln w="0">
              <a:noFill/>
            </a:ln>
          </p:spPr>
        </p:pic>
      </p:grpSp>
      <p:pic>
        <p:nvPicPr>
          <p:cNvPr id="603" name="" descr=""/>
          <p:cNvPicPr/>
          <p:nvPr/>
        </p:nvPicPr>
        <p:blipFill>
          <a:blip r:embed="rId2"/>
          <a:stretch/>
        </p:blipFill>
        <p:spPr>
          <a:xfrm>
            <a:off x="3240720" y="646920"/>
            <a:ext cx="5537520" cy="5537160"/>
          </a:xfrm>
          <a:prstGeom prst="rect">
            <a:avLst/>
          </a:prstGeom>
          <a:ln w="0">
            <a:noFill/>
          </a:ln>
        </p:spPr>
      </p:pic>
      <p:pic>
        <p:nvPicPr>
          <p:cNvPr id="604" name="" descr=""/>
          <p:cNvPicPr/>
          <p:nvPr/>
        </p:nvPicPr>
        <p:blipFill>
          <a:blip r:embed="rId3"/>
          <a:stretch/>
        </p:blipFill>
        <p:spPr>
          <a:xfrm rot="21233400">
            <a:off x="7371720" y="4020840"/>
            <a:ext cx="5079960" cy="2540160"/>
          </a:xfrm>
          <a:prstGeom prst="rect">
            <a:avLst/>
          </a:prstGeom>
          <a:ln w="0">
            <a:noFill/>
          </a:ln>
          <a:effectLst>
            <a:outerShdw dist="76367" dir="2700000" blurRad="0" rotWithShape="0">
              <a:srgbClr val="000000">
                <a:alpha val="75000"/>
              </a:srgbClr>
            </a:outerShdw>
          </a:effectLst>
        </p:spPr>
      </p:pic>
    </p:spTree>
  </p:cSld>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605" name="PlaceHolder 1"/>
          <p:cNvSpPr>
            <a:spLocks noGrp="1"/>
          </p:cNvSpPr>
          <p:nvPr>
            <p:ph type="title"/>
          </p:nvPr>
        </p:nvSpPr>
        <p:spPr>
          <a:xfrm>
            <a:off x="1269720" y="6171840"/>
            <a:ext cx="10464840" cy="2438280"/>
          </a:xfrm>
          <a:prstGeom prst="rect">
            <a:avLst/>
          </a:prstGeom>
          <a:noFill/>
          <a:ln w="0">
            <a:noFill/>
          </a:ln>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ffffff"/>
                </a:solidFill>
                <a:latin typeface="Gill Sans"/>
              </a:rPr>
              <a:t>anthropo/centrism</a:t>
            </a:r>
            <a:endParaRPr b="0" lang="en-US" sz="8400" spc="-1" strike="noStrike">
              <a:solidFill>
                <a:srgbClr val="ffffff"/>
              </a:solidFill>
              <a:latin typeface="Gill Sans"/>
            </a:endParaRPr>
          </a:p>
        </p:txBody>
      </p:sp>
      <p:sp>
        <p:nvSpPr>
          <p:cNvPr id="606" name=""/>
          <p:cNvSpPr/>
          <p:nvPr/>
        </p:nvSpPr>
        <p:spPr>
          <a:xfrm>
            <a:off x="2680560" y="8106120"/>
            <a:ext cx="7633080" cy="640440"/>
          </a:xfrm>
          <a:prstGeom prst="rect">
            <a:avLst/>
          </a:prstGeom>
          <a:noFill/>
          <a:ln w="0">
            <a:noFill/>
          </a:ln>
        </p:spPr>
        <p:style>
          <a:lnRef idx="0"/>
          <a:fillRef idx="0"/>
          <a:effectRef idx="0"/>
          <a:fontRef idx="minor"/>
        </p:style>
        <p:txBody>
          <a:bodyPr wrap="none" lIns="0" rIns="0" tIns="0" bIns="0" anchor="ctr">
            <a:sp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ea typeface="Gill Sans"/>
              </a:rPr>
              <a:t>All things are for man’s sake</a:t>
            </a:r>
            <a:endParaRPr b="0" lang="en-US" sz="4200" spc="-1" strike="noStrike">
              <a:solidFill>
                <a:srgbClr val="ffffff"/>
              </a:solidFill>
              <a:latin typeface="Gill Sans"/>
            </a:endParaRPr>
          </a:p>
        </p:txBody>
      </p:sp>
      <p:pic>
        <p:nvPicPr>
          <p:cNvPr id="607" name="" descr=""/>
          <p:cNvPicPr/>
          <p:nvPr/>
        </p:nvPicPr>
        <p:blipFill>
          <a:blip r:embed="rId1"/>
          <a:stretch/>
        </p:blipFill>
        <p:spPr>
          <a:xfrm>
            <a:off x="1645920" y="442080"/>
            <a:ext cx="9144000" cy="5867280"/>
          </a:xfrm>
          <a:prstGeom prst="rect">
            <a:avLst/>
          </a:prstGeom>
          <a:ln w="0">
            <a:noFill/>
          </a:ln>
        </p:spPr>
      </p:pic>
      <p:grpSp>
        <p:nvGrpSpPr>
          <p:cNvPr id="608" name=""/>
          <p:cNvGrpSpPr/>
          <p:nvPr/>
        </p:nvGrpSpPr>
        <p:grpSpPr>
          <a:xfrm>
            <a:off x="548640" y="357480"/>
            <a:ext cx="12618720" cy="6507360"/>
            <a:chOff x="548640" y="357480"/>
            <a:chExt cx="12618720" cy="6507360"/>
          </a:xfrm>
        </p:grpSpPr>
        <p:sp>
          <p:nvSpPr>
            <p:cNvPr id="609" name=""/>
            <p:cNvSpPr/>
            <p:nvPr/>
          </p:nvSpPr>
          <p:spPr>
            <a:xfrm>
              <a:off x="1652760" y="880200"/>
              <a:ext cx="11514600" cy="5984640"/>
            </a:xfrm>
            <a:prstGeom prst="rect">
              <a:avLst/>
            </a:prstGeom>
            <a:noFill/>
            <a:ln w="0">
              <a:noFill/>
            </a:ln>
          </p:spPr>
          <p:style>
            <a:lnRef idx="0"/>
            <a:fillRef idx="0"/>
            <a:effectRef idx="0"/>
            <a:fontRef idx="minor"/>
          </p:style>
          <p:txBody>
            <a:bodyPr lIns="0" rIns="0" tIns="0" bIns="0" anchor="t">
              <a:noAutofit/>
            </a:bodyPr>
            <a:p>
              <a:endParaRPr b="0" lang="en-US" sz="1200" spc="-1" strike="noStrike">
                <a:solidFill>
                  <a:srgbClr val="ffffff"/>
                </a:solidFill>
                <a:latin typeface="Gill Sans"/>
              </a:endParaRPr>
            </a:p>
          </p:txBody>
        </p:sp>
        <p:pic>
          <p:nvPicPr>
            <p:cNvPr id="610" name="" descr=""/>
            <p:cNvPicPr/>
            <p:nvPr/>
          </p:nvPicPr>
          <p:blipFill>
            <a:blip r:embed="rId2"/>
            <a:stretch/>
          </p:blipFill>
          <p:spPr>
            <a:xfrm>
              <a:off x="548640" y="357480"/>
              <a:ext cx="11626560" cy="6089040"/>
            </a:xfrm>
            <a:prstGeom prst="rect">
              <a:avLst/>
            </a:prstGeom>
            <a:ln w="0">
              <a:noFill/>
            </a:ln>
          </p:spPr>
        </p:pic>
      </p:grpSp>
    </p:spTree>
  </p:cSld>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611" name="" descr=""/>
          <p:cNvPicPr/>
          <p:nvPr/>
        </p:nvPicPr>
        <p:blipFill>
          <a:blip r:embed="rId1"/>
          <a:stretch/>
        </p:blipFill>
        <p:spPr>
          <a:xfrm>
            <a:off x="5378400" y="4983120"/>
            <a:ext cx="7391520" cy="4178520"/>
          </a:xfrm>
          <a:prstGeom prst="rect">
            <a:avLst/>
          </a:prstGeom>
          <a:ln w="0">
            <a:noFill/>
          </a:ln>
        </p:spPr>
      </p:pic>
      <p:sp>
        <p:nvSpPr>
          <p:cNvPr id="612" name="PlaceHolder 1"/>
          <p:cNvSpPr>
            <a:spLocks noGrp="1"/>
          </p:cNvSpPr>
          <p:nvPr>
            <p:ph type="title"/>
          </p:nvPr>
        </p:nvSpPr>
        <p:spPr>
          <a:xfrm>
            <a:off x="507600" y="1599840"/>
            <a:ext cx="10464840" cy="3809880"/>
          </a:xfrm>
          <a:prstGeom prst="rect">
            <a:avLst/>
          </a:prstGeom>
          <a:noFill/>
          <a:ln w="0">
            <a:noFill/>
          </a:ln>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ffffff"/>
                </a:solidFill>
                <a:latin typeface="Gill Sans"/>
              </a:rPr>
              <a:t>Where is the Center of the Universe?</a:t>
            </a:r>
            <a:endParaRPr b="0" lang="en-US" sz="8400" spc="-1" strike="noStrike">
              <a:solidFill>
                <a:srgbClr val="ffffff"/>
              </a:solidFill>
              <a:latin typeface="Gill Sans"/>
            </a:endParaRPr>
          </a:p>
        </p:txBody>
      </p:sp>
    </p:spTree>
  </p:cSld>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613" name="" descr=""/>
          <p:cNvPicPr/>
          <p:nvPr/>
        </p:nvPicPr>
        <p:blipFill>
          <a:blip r:embed="rId1"/>
          <a:stretch/>
        </p:blipFill>
        <p:spPr>
          <a:xfrm>
            <a:off x="5378400" y="4983120"/>
            <a:ext cx="7391520" cy="4178520"/>
          </a:xfrm>
          <a:prstGeom prst="rect">
            <a:avLst/>
          </a:prstGeom>
          <a:ln w="0">
            <a:noFill/>
          </a:ln>
        </p:spPr>
      </p:pic>
      <p:sp>
        <p:nvSpPr>
          <p:cNvPr id="614" name="PlaceHolder 1"/>
          <p:cNvSpPr>
            <a:spLocks noGrp="1"/>
          </p:cNvSpPr>
          <p:nvPr>
            <p:ph type="title"/>
          </p:nvPr>
        </p:nvSpPr>
        <p:spPr>
          <a:xfrm>
            <a:off x="507600" y="1599840"/>
            <a:ext cx="10464840" cy="3809880"/>
          </a:xfrm>
          <a:prstGeom prst="rect">
            <a:avLst/>
          </a:prstGeom>
          <a:noFill/>
          <a:ln w="0">
            <a:noFill/>
          </a:ln>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ffffff"/>
                </a:solidFill>
                <a:latin typeface="Gill Sans"/>
              </a:rPr>
              <a:t>There is no center</a:t>
            </a:r>
            <a:endParaRPr b="0" lang="en-US" sz="8400" spc="-1" strike="noStrike">
              <a:solidFill>
                <a:srgbClr val="ffffff"/>
              </a:solidFill>
              <a:latin typeface="Gill Sans"/>
            </a:endParaRPr>
          </a:p>
        </p:txBody>
      </p:sp>
      <p:pic>
        <p:nvPicPr>
          <p:cNvPr id="615" name="" descr=""/>
          <p:cNvPicPr/>
          <p:nvPr/>
        </p:nvPicPr>
        <p:blipFill>
          <a:blip r:embed="rId2"/>
          <a:stretch/>
        </p:blipFill>
        <p:spPr>
          <a:xfrm rot="21394800">
            <a:off x="810720" y="4468680"/>
            <a:ext cx="4277160" cy="4277160"/>
          </a:xfrm>
          <a:prstGeom prst="rect">
            <a:avLst/>
          </a:prstGeom>
          <a:ln w="0">
            <a:noFill/>
          </a:ln>
        </p:spPr>
      </p:pic>
      <p:sp>
        <p:nvSpPr>
          <p:cNvPr id="616" name=""/>
          <p:cNvSpPr/>
          <p:nvPr/>
        </p:nvSpPr>
        <p:spPr>
          <a:xfrm rot="574200">
            <a:off x="5295600" y="3434760"/>
            <a:ext cx="1942200" cy="4389480"/>
          </a:xfrm>
          <a:prstGeom prst="rect">
            <a:avLst/>
          </a:prstGeom>
          <a:noFill/>
          <a:ln w="0">
            <a:noFill/>
          </a:ln>
        </p:spPr>
        <p:style>
          <a:lnRef idx="0"/>
          <a:fillRef idx="0"/>
          <a:effectRef idx="0"/>
          <a:fontRef idx="minor"/>
        </p:style>
        <p:txBody>
          <a:bodyPr wrap="none" lIns="0" rIns="0" tIns="0" bIns="0" anchor="ctr">
            <a:sp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800" spc="-1" strike="noStrike">
                <a:solidFill>
                  <a:srgbClr val="ffffff"/>
                </a:solidFill>
                <a:latin typeface="Gill Sans"/>
                <a:ea typeface="Gill Sans"/>
              </a:rPr>
              <a:t>?</a:t>
            </a:r>
            <a:endParaRPr b="0" lang="en-US" sz="28800" spc="-1" strike="noStrike">
              <a:solidFill>
                <a:srgbClr val="ffffff"/>
              </a:solidFill>
              <a:latin typeface="Gill Sans"/>
            </a:endParaRPr>
          </a:p>
        </p:txBody>
      </p:sp>
    </p:spTree>
  </p:cSld>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617" name="" descr=""/>
          <p:cNvPicPr/>
          <p:nvPr/>
        </p:nvPicPr>
        <p:blipFill>
          <a:blip r:embed="rId1"/>
          <a:stretch/>
        </p:blipFill>
        <p:spPr>
          <a:xfrm>
            <a:off x="5378400" y="4983120"/>
            <a:ext cx="7391520" cy="4178520"/>
          </a:xfrm>
          <a:prstGeom prst="rect">
            <a:avLst/>
          </a:prstGeom>
          <a:ln w="0">
            <a:noFill/>
          </a:ln>
        </p:spPr>
      </p:pic>
      <p:sp>
        <p:nvSpPr>
          <p:cNvPr id="618" name="PlaceHolder 1"/>
          <p:cNvSpPr>
            <a:spLocks noGrp="1"/>
          </p:cNvSpPr>
          <p:nvPr>
            <p:ph type="title"/>
          </p:nvPr>
        </p:nvSpPr>
        <p:spPr>
          <a:xfrm>
            <a:off x="507600" y="1599840"/>
            <a:ext cx="10464840" cy="3809880"/>
          </a:xfrm>
          <a:prstGeom prst="rect">
            <a:avLst/>
          </a:prstGeom>
          <a:noFill/>
          <a:ln w="0">
            <a:noFill/>
          </a:ln>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ffffff"/>
                </a:solidFill>
                <a:latin typeface="Gill Sans"/>
              </a:rPr>
              <a:t>There is no center</a:t>
            </a:r>
            <a:endParaRPr b="0" lang="en-US" sz="8400" spc="-1" strike="noStrike">
              <a:solidFill>
                <a:srgbClr val="ffffff"/>
              </a:solidFill>
              <a:latin typeface="Gill Sans"/>
            </a:endParaRPr>
          </a:p>
        </p:txBody>
      </p:sp>
      <p:pic>
        <p:nvPicPr>
          <p:cNvPr id="619" name="" descr=""/>
          <p:cNvPicPr/>
          <p:nvPr/>
        </p:nvPicPr>
        <p:blipFill>
          <a:blip r:embed="rId2"/>
          <a:stretch/>
        </p:blipFill>
        <p:spPr>
          <a:xfrm rot="21394800">
            <a:off x="810720" y="4468680"/>
            <a:ext cx="4277160" cy="4277160"/>
          </a:xfrm>
          <a:prstGeom prst="rect">
            <a:avLst/>
          </a:prstGeom>
          <a:ln w="0">
            <a:noFill/>
          </a:ln>
        </p:spPr>
      </p:pic>
      <p:sp>
        <p:nvSpPr>
          <p:cNvPr id="620" name=""/>
          <p:cNvSpPr/>
          <p:nvPr/>
        </p:nvSpPr>
        <p:spPr>
          <a:xfrm rot="574200">
            <a:off x="5295600" y="3434760"/>
            <a:ext cx="1942200" cy="4389480"/>
          </a:xfrm>
          <a:prstGeom prst="rect">
            <a:avLst/>
          </a:prstGeom>
          <a:noFill/>
          <a:ln w="0">
            <a:noFill/>
          </a:ln>
        </p:spPr>
        <p:style>
          <a:lnRef idx="0"/>
          <a:fillRef idx="0"/>
          <a:effectRef idx="0"/>
          <a:fontRef idx="minor"/>
        </p:style>
        <p:txBody>
          <a:bodyPr wrap="none" lIns="0" rIns="0" tIns="0" bIns="0" anchor="ctr">
            <a:sp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800" spc="-1" strike="noStrike">
                <a:solidFill>
                  <a:srgbClr val="ffffff"/>
                </a:solidFill>
                <a:latin typeface="Gill Sans"/>
                <a:ea typeface="Gill Sans"/>
              </a:rPr>
              <a:t>?</a:t>
            </a:r>
            <a:endParaRPr b="0" lang="en-US" sz="28800" spc="-1" strike="noStrike">
              <a:solidFill>
                <a:srgbClr val="ffffff"/>
              </a:solidFill>
              <a:latin typeface="Gill Sans"/>
            </a:endParaRPr>
          </a:p>
        </p:txBody>
      </p:sp>
    </p:spTree>
  </p:cSld>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621" name="PlaceHolder 1"/>
          <p:cNvSpPr>
            <a:spLocks noGrp="1"/>
          </p:cNvSpPr>
          <p:nvPr>
            <p:ph type="title"/>
          </p:nvPr>
        </p:nvSpPr>
        <p:spPr>
          <a:xfrm>
            <a:off x="1269720" y="5841720"/>
            <a:ext cx="10464840" cy="3809880"/>
          </a:xfrm>
          <a:prstGeom prst="rect">
            <a:avLst/>
          </a:prstGeom>
          <a:noFill/>
          <a:ln w="0">
            <a:noFill/>
          </a:ln>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ffffff"/>
                </a:solidFill>
                <a:latin typeface="Gill Sans"/>
              </a:rPr>
              <a:t>Like Spots on a Balloon</a:t>
            </a:r>
            <a:endParaRPr b="0" lang="en-US" sz="8400" spc="-1" strike="noStrike">
              <a:solidFill>
                <a:srgbClr val="ffffff"/>
              </a:solidFill>
              <a:latin typeface="Gill Sans"/>
            </a:endParaRPr>
          </a:p>
        </p:txBody>
      </p:sp>
      <p:pic>
        <p:nvPicPr>
          <p:cNvPr id="622" name="" descr=""/>
          <p:cNvPicPr/>
          <p:nvPr/>
        </p:nvPicPr>
        <p:blipFill>
          <a:blip r:embed="rId1"/>
          <a:stretch/>
        </p:blipFill>
        <p:spPr>
          <a:xfrm>
            <a:off x="2641680" y="1041480"/>
            <a:ext cx="7721640" cy="4267080"/>
          </a:xfrm>
          <a:prstGeom prst="rect">
            <a:avLst/>
          </a:prstGeom>
          <a:ln w="0">
            <a:noFill/>
          </a:ln>
        </p:spPr>
      </p:pic>
    </p:spTree>
  </p:cSld>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623"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ffffff"/>
                </a:solidFill>
                <a:latin typeface="Gill Sans"/>
              </a:rPr>
              <a:t>Expanding Universe</a:t>
            </a:r>
            <a:endParaRPr b="0" lang="en-US" sz="8400" spc="-1" strike="noStrike">
              <a:solidFill>
                <a:srgbClr val="ffffff"/>
              </a:solidFill>
              <a:latin typeface="Gill Sans"/>
            </a:endParaRPr>
          </a:p>
        </p:txBody>
      </p:sp>
      <p:sp>
        <p:nvSpPr>
          <p:cNvPr id="624" name=""/>
          <p:cNvSpPr/>
          <p:nvPr/>
        </p:nvSpPr>
        <p:spPr>
          <a:xfrm>
            <a:off x="1132200" y="8309520"/>
            <a:ext cx="10729800" cy="640440"/>
          </a:xfrm>
          <a:prstGeom prst="rect">
            <a:avLst/>
          </a:prstGeom>
          <a:noFill/>
          <a:ln w="0">
            <a:noFill/>
          </a:ln>
        </p:spPr>
        <p:style>
          <a:lnRef idx="0"/>
          <a:fillRef idx="0"/>
          <a:effectRef idx="0"/>
          <a:fontRef idx="minor"/>
        </p:style>
        <p:txBody>
          <a:bodyPr wrap="none" lIns="0" rIns="0" tIns="0" bIns="0" anchor="ctr">
            <a:sp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ea typeface="Gill Sans"/>
              </a:rPr>
              <a:t>The earth is NOT central to the universe</a:t>
            </a:r>
            <a:endParaRPr b="0" lang="en-US" sz="4200" spc="-1" strike="noStrike">
              <a:solidFill>
                <a:srgbClr val="ffffff"/>
              </a:solidFill>
              <a:latin typeface="Gill Sans"/>
            </a:endParaRPr>
          </a:p>
        </p:txBody>
      </p:sp>
      <p:pic>
        <p:nvPicPr>
          <p:cNvPr id="625" name="Center of the Universe Lesson.ppt_media/bigbang-1.mov" descr=""/>
          <p:cNvPicPr/>
          <p:nvPr/>
        </p:nvPicPr>
        <p:blipFill>
          <a:blip r:embed="rId1"/>
          <a:stretch/>
        </p:blipFill>
        <p:spPr>
          <a:xfrm>
            <a:off x="3121200" y="2768760"/>
            <a:ext cx="6746760" cy="4216320"/>
          </a:xfrm>
          <a:prstGeom prst="rect">
            <a:avLst/>
          </a:prstGeom>
          <a:ln w="0">
            <a:noFill/>
          </a:ln>
        </p:spPr>
      </p:pic>
      <p:pic>
        <p:nvPicPr>
          <p:cNvPr id="626" name="" descr=""/>
          <p:cNvPicPr/>
          <p:nvPr/>
        </p:nvPicPr>
        <p:blipFill>
          <a:blip r:embed="rId2"/>
          <a:stretch/>
        </p:blipFill>
        <p:spPr>
          <a:xfrm>
            <a:off x="2642040" y="3383280"/>
            <a:ext cx="7721640" cy="4267080"/>
          </a:xfrm>
          <a:prstGeom prst="rect">
            <a:avLst/>
          </a:prstGeom>
          <a:ln w="0">
            <a:noFill/>
          </a:ln>
        </p:spPr>
      </p:pic>
    </p:spTree>
  </p:cSld>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627" name="PlaceHolder 1"/>
          <p:cNvSpPr>
            <a:spLocks noGrp="1"/>
          </p:cNvSpPr>
          <p:nvPr>
            <p:ph type="title"/>
          </p:nvPr>
        </p:nvSpPr>
        <p:spPr>
          <a:xfrm>
            <a:off x="152280" y="253800"/>
            <a:ext cx="12700080" cy="2438280"/>
          </a:xfrm>
          <a:prstGeom prst="rect">
            <a:avLst/>
          </a:prstGeom>
          <a:noFill/>
          <a:ln w="0">
            <a:noFill/>
          </a:ln>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6600" spc="-1" strike="noStrike">
                <a:solidFill>
                  <a:srgbClr val="ffffff"/>
                </a:solidFill>
                <a:latin typeface="Gill Sans"/>
              </a:rPr>
              <a:t>the afterglow of the Big Bang</a:t>
            </a:r>
            <a:endParaRPr b="0" lang="en-US" sz="6600" spc="-1" strike="noStrike">
              <a:solidFill>
                <a:srgbClr val="ffffff"/>
              </a:solidFill>
              <a:latin typeface="Gill Sans"/>
            </a:endParaRPr>
          </a:p>
        </p:txBody>
      </p:sp>
      <p:sp>
        <p:nvSpPr>
          <p:cNvPr id="628" name=""/>
          <p:cNvSpPr/>
          <p:nvPr/>
        </p:nvSpPr>
        <p:spPr>
          <a:xfrm>
            <a:off x="1126080" y="1959480"/>
            <a:ext cx="10740240" cy="640440"/>
          </a:xfrm>
          <a:prstGeom prst="rect">
            <a:avLst/>
          </a:prstGeom>
          <a:noFill/>
          <a:ln w="0">
            <a:noFill/>
          </a:ln>
        </p:spPr>
        <p:style>
          <a:lnRef idx="0"/>
          <a:fillRef idx="0"/>
          <a:effectRef idx="0"/>
          <a:fontRef idx="minor"/>
        </p:style>
        <p:txBody>
          <a:bodyPr wrap="none" lIns="0" rIns="0" tIns="0" bIns="0" anchor="ctr">
            <a:sp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ea typeface="Gill Sans"/>
              </a:rPr>
              <a:t>‘</a:t>
            </a:r>
            <a:r>
              <a:rPr b="0" lang="en-US" sz="4200" spc="-1" strike="noStrike">
                <a:solidFill>
                  <a:srgbClr val="ffffff"/>
                </a:solidFill>
                <a:latin typeface="Gill Sans"/>
                <a:ea typeface="Gill Sans"/>
              </a:rPr>
              <a:t>The Heavens declare the Glory of God!’</a:t>
            </a:r>
            <a:endParaRPr b="0" lang="en-US" sz="4200" spc="-1" strike="noStrike">
              <a:solidFill>
                <a:srgbClr val="ffffff"/>
              </a:solidFill>
              <a:latin typeface="Gill Sans"/>
            </a:endParaRPr>
          </a:p>
        </p:txBody>
      </p:sp>
      <p:pic>
        <p:nvPicPr>
          <p:cNvPr id="629" name="" descr=""/>
          <p:cNvPicPr/>
          <p:nvPr/>
        </p:nvPicPr>
        <p:blipFill>
          <a:blip r:embed="rId1"/>
          <a:stretch/>
        </p:blipFill>
        <p:spPr>
          <a:xfrm>
            <a:off x="1092240" y="2832120"/>
            <a:ext cx="10820520" cy="6086520"/>
          </a:xfrm>
          <a:prstGeom prst="rect">
            <a:avLst/>
          </a:prstGeom>
          <a:ln w="0">
            <a:noFill/>
          </a:ln>
        </p:spPr>
      </p:pic>
    </p:spTree>
  </p:cSld>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630" name="PlaceHolder 1"/>
          <p:cNvSpPr>
            <a:spLocks noGrp="1"/>
          </p:cNvSpPr>
          <p:nvPr>
            <p:ph type="title"/>
          </p:nvPr>
        </p:nvSpPr>
        <p:spPr>
          <a:xfrm>
            <a:off x="152280" y="253800"/>
            <a:ext cx="12700080" cy="2438280"/>
          </a:xfrm>
          <a:prstGeom prst="rect">
            <a:avLst/>
          </a:prstGeom>
          <a:noFill/>
          <a:ln w="0">
            <a:noFill/>
          </a:ln>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6600" spc="-1" strike="noStrike">
                <a:solidFill>
                  <a:srgbClr val="ffffff"/>
                </a:solidFill>
                <a:latin typeface="Gill Sans"/>
              </a:rPr>
              <a:t>the afterglow of the Big Bang</a:t>
            </a:r>
            <a:endParaRPr b="0" lang="en-US" sz="6600" spc="-1" strike="noStrike">
              <a:solidFill>
                <a:srgbClr val="ffffff"/>
              </a:solidFill>
              <a:latin typeface="Gill Sans"/>
            </a:endParaRPr>
          </a:p>
        </p:txBody>
      </p:sp>
      <p:sp>
        <p:nvSpPr>
          <p:cNvPr id="631" name=""/>
          <p:cNvSpPr/>
          <p:nvPr/>
        </p:nvSpPr>
        <p:spPr>
          <a:xfrm>
            <a:off x="1126080" y="1959480"/>
            <a:ext cx="10740240" cy="640440"/>
          </a:xfrm>
          <a:prstGeom prst="rect">
            <a:avLst/>
          </a:prstGeom>
          <a:noFill/>
          <a:ln w="0">
            <a:noFill/>
          </a:ln>
        </p:spPr>
        <p:style>
          <a:lnRef idx="0"/>
          <a:fillRef idx="0"/>
          <a:effectRef idx="0"/>
          <a:fontRef idx="minor"/>
        </p:style>
        <p:txBody>
          <a:bodyPr wrap="none" lIns="0" rIns="0" tIns="0" bIns="0" anchor="ctr">
            <a:sp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ea typeface="Gill Sans"/>
              </a:rPr>
              <a:t>‘</a:t>
            </a:r>
            <a:r>
              <a:rPr b="0" lang="en-US" sz="4200" spc="-1" strike="noStrike">
                <a:solidFill>
                  <a:srgbClr val="ffffff"/>
                </a:solidFill>
                <a:latin typeface="Gill Sans"/>
                <a:ea typeface="Gill Sans"/>
              </a:rPr>
              <a:t>The Heavens declare the Glory of God!’</a:t>
            </a:r>
            <a:endParaRPr b="0" lang="en-US" sz="4200" spc="-1" strike="noStrike">
              <a:solidFill>
                <a:srgbClr val="ffffff"/>
              </a:solidFill>
              <a:latin typeface="Gill Sans"/>
            </a:endParaRPr>
          </a:p>
        </p:txBody>
      </p:sp>
      <p:pic>
        <p:nvPicPr>
          <p:cNvPr id="632" name="" descr=""/>
          <p:cNvPicPr/>
          <p:nvPr/>
        </p:nvPicPr>
        <p:blipFill>
          <a:blip r:embed="rId1"/>
          <a:srcRect l="1820" t="15566" r="1726" b="15644"/>
          <a:stretch/>
        </p:blipFill>
        <p:spPr>
          <a:xfrm>
            <a:off x="965160" y="3073320"/>
            <a:ext cx="11074320" cy="5765760"/>
          </a:xfrm>
          <a:prstGeom prst="rect">
            <a:avLst/>
          </a:prstGeom>
          <a:ln w="0">
            <a:noFill/>
          </a:ln>
        </p:spPr>
      </p:pic>
    </p:spTree>
  </p:cSld>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633" name="" descr=""/>
          <p:cNvPicPr/>
          <p:nvPr/>
        </p:nvPicPr>
        <p:blipFill>
          <a:blip r:embed="rId1"/>
          <a:stretch/>
        </p:blipFill>
        <p:spPr>
          <a:xfrm>
            <a:off x="1523880" y="0"/>
            <a:ext cx="9944280" cy="7954920"/>
          </a:xfrm>
          <a:prstGeom prst="rect">
            <a:avLst/>
          </a:prstGeom>
          <a:ln w="0">
            <a:noFill/>
          </a:ln>
        </p:spPr>
      </p:pic>
      <p:sp>
        <p:nvSpPr>
          <p:cNvPr id="634" name="PlaceHolder 1"/>
          <p:cNvSpPr>
            <a:spLocks noGrp="1"/>
          </p:cNvSpPr>
          <p:nvPr>
            <p:ph type="title"/>
          </p:nvPr>
        </p:nvSpPr>
        <p:spPr>
          <a:xfrm>
            <a:off x="1269720" y="7327800"/>
            <a:ext cx="10464840" cy="2438640"/>
          </a:xfrm>
          <a:prstGeom prst="rect">
            <a:avLst/>
          </a:prstGeom>
          <a:noFill/>
          <a:ln w="0">
            <a:noFill/>
          </a:ln>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Believe it or not, that lego man was NOT designed, engineered, or created from machinery in any way.</a:t>
            </a:r>
            <a:endParaRPr b="0" lang="en-US" sz="3600" spc="-1" strike="noStrike">
              <a:solidFill>
                <a:srgbClr val="ffffff"/>
              </a:solidFill>
              <a:latin typeface="Gill Sans"/>
            </a:endParaRPr>
          </a:p>
        </p:txBody>
      </p:sp>
    </p:spTree>
  </p:cSld>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2" presetSubtype="4">
                                  <p:stCondLst>
                                    <p:cond delay="0"/>
                                  </p:stCondLst>
                                  <p:childTnLst>
                                    <p:set>
                                      <p:cBhvr>
                                        <p:cTn id="6" dur="1" fill="hold">
                                          <p:stCondLst>
                                            <p:cond delay="0"/>
                                          </p:stCondLst>
                                        </p:cTn>
                                        <p:tgtEl>
                                          <p:spTgt spid="634"/>
                                        </p:tgtEl>
                                        <p:attrNameLst>
                                          <p:attrName>style.visibility</p:attrName>
                                        </p:attrNameLst>
                                      </p:cBhvr>
                                      <p:to>
                                        <p:strVal val="visible"/>
                                      </p:to>
                                    </p:set>
                                    <p:anim calcmode="lin" valueType="num">
                                      <p:cBhvr additive="repl">
                                        <p:cTn id="7" dur="500" fill="hold"/>
                                        <p:tgtEl>
                                          <p:spTgt spid="634"/>
                                        </p:tgtEl>
                                        <p:attrNameLst>
                                          <p:attrName>ppt_x</p:attrName>
                                        </p:attrNameLst>
                                      </p:cBhvr>
                                      <p:tavLst>
                                        <p:tav tm="0">
                                          <p:val>
                                            <p:strVal val="#ppt_x"/>
                                          </p:val>
                                        </p:tav>
                                        <p:tav tm="100000">
                                          <p:val>
                                            <p:strVal val="#ppt_x"/>
                                          </p:val>
                                        </p:tav>
                                      </p:tavLst>
                                    </p:anim>
                                    <p:anim calcmode="lin" valueType="num">
                                      <p:cBhvr additive="repl">
                                        <p:cTn id="8" dur="500" fill="hold"/>
                                        <p:tgtEl>
                                          <p:spTgt spid="6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635" name="" descr=""/>
          <p:cNvPicPr/>
          <p:nvPr/>
        </p:nvPicPr>
        <p:blipFill>
          <a:blip r:embed="rId1"/>
          <a:stretch/>
        </p:blipFill>
        <p:spPr>
          <a:xfrm>
            <a:off x="0" y="0"/>
            <a:ext cx="15595560" cy="9753480"/>
          </a:xfrm>
          <a:prstGeom prst="rect">
            <a:avLst/>
          </a:prstGeom>
          <a:ln w="0">
            <a:noFill/>
          </a:ln>
        </p:spPr>
      </p:pic>
      <p:sp>
        <p:nvSpPr>
          <p:cNvPr id="636" name="PlaceHolder 1"/>
          <p:cNvSpPr>
            <a:spLocks noGrp="1"/>
          </p:cNvSpPr>
          <p:nvPr>
            <p:ph type="title"/>
          </p:nvPr>
        </p:nvSpPr>
        <p:spPr>
          <a:xfrm>
            <a:off x="1269720" y="254160"/>
            <a:ext cx="10464840" cy="8610480"/>
          </a:xfrm>
          <a:prstGeom prst="rect">
            <a:avLst/>
          </a:prstGeom>
          <a:noFill/>
          <a:ln w="0">
            <a:noFill/>
          </a:ln>
          <a:effectLst>
            <a:outerShdw dist="76367" dir="2700000" blurRad="0" rotWithShape="0">
              <a:srgbClr val="000000">
                <a:alpha val="75000"/>
              </a:srgbClr>
            </a:outerShdw>
          </a:effectLst>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14</a:t>
            </a:r>
            <a:r>
              <a:rPr b="0" lang="en-US" sz="8400" spc="-1" strike="noStrike">
                <a:solidFill>
                  <a:srgbClr val="ffffff"/>
                </a:solidFill>
                <a:latin typeface="Gill Sans"/>
              </a:rPr>
              <a:t> </a:t>
            </a:r>
            <a:r>
              <a:rPr b="1" lang="en-US" sz="6600" spc="-1" strike="noStrike">
                <a:solidFill>
                  <a:srgbClr val="ffffff"/>
                </a:solidFill>
                <a:latin typeface="Gill Sans"/>
              </a:rPr>
              <a:t>Knowing that he which raised up the Lord Jesus shall raise up us also by Jesus, and shall present us with you.</a:t>
            </a:r>
            <a:endParaRPr b="0" lang="en-US" sz="6600" spc="-1" strike="noStrike">
              <a:solidFill>
                <a:srgbClr val="ffffff"/>
              </a:solidFill>
              <a:latin typeface="Gill Sans"/>
            </a:endParaRPr>
          </a:p>
        </p:txBody>
      </p:sp>
      <p:sp>
        <p:nvSpPr>
          <p:cNvPr id="637" name=""/>
          <p:cNvSpPr/>
          <p:nvPr/>
        </p:nvSpPr>
        <p:spPr>
          <a:xfrm>
            <a:off x="146880" y="8995320"/>
            <a:ext cx="4420440" cy="640440"/>
          </a:xfrm>
          <a:prstGeom prst="rect">
            <a:avLst/>
          </a:prstGeom>
          <a:noFill/>
          <a:ln w="0">
            <a:noFill/>
          </a:ln>
        </p:spPr>
        <p:style>
          <a:lnRef idx="0"/>
          <a:fillRef idx="0"/>
          <a:effectRef idx="0"/>
          <a:fontRef idx="minor"/>
        </p:style>
        <p:txBody>
          <a:bodyPr wrap="none" lIns="0" rIns="0" tIns="0" bIns="0" anchor="ctr">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ea typeface="Gill Sans"/>
              </a:rPr>
              <a:t>- 2 Corinthians 4</a:t>
            </a:r>
            <a:endParaRPr b="0" lang="en-US" sz="4200" spc="-1" strike="noStrike">
              <a:solidFill>
                <a:srgbClr val="ffffff"/>
              </a:solidFill>
              <a:latin typeface="Gill Sans"/>
            </a:endParaRPr>
          </a:p>
        </p:txBody>
      </p:sp>
    </p:spTree>
  </p:cSld>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638" name="" descr=""/>
          <p:cNvPicPr/>
          <p:nvPr/>
        </p:nvPicPr>
        <p:blipFill>
          <a:blip r:embed="rId1"/>
          <a:stretch/>
        </p:blipFill>
        <p:spPr>
          <a:xfrm>
            <a:off x="-2387520" y="0"/>
            <a:ext cx="15595560" cy="9753480"/>
          </a:xfrm>
          <a:prstGeom prst="rect">
            <a:avLst/>
          </a:prstGeom>
          <a:ln w="0">
            <a:noFill/>
          </a:ln>
        </p:spPr>
      </p:pic>
      <p:sp>
        <p:nvSpPr>
          <p:cNvPr id="639" name="PlaceHolder 1"/>
          <p:cNvSpPr>
            <a:spLocks noGrp="1"/>
          </p:cNvSpPr>
          <p:nvPr>
            <p:ph type="title"/>
          </p:nvPr>
        </p:nvSpPr>
        <p:spPr>
          <a:xfrm>
            <a:off x="1269720" y="254160"/>
            <a:ext cx="10464840" cy="8610480"/>
          </a:xfrm>
          <a:prstGeom prst="rect">
            <a:avLst/>
          </a:prstGeom>
          <a:noFill/>
          <a:ln w="0">
            <a:noFill/>
          </a:ln>
          <a:effectLst>
            <a:outerShdw dist="76367" dir="2700000" blurRad="0" rotWithShape="0">
              <a:srgbClr val="000000">
                <a:alpha val="75000"/>
              </a:srgbClr>
            </a:outerShdw>
          </a:effectLst>
        </p:spPr>
        <p:txBody>
          <a:bodyPr lIns="50760" rIns="50760" tIns="50760" bIns="50760" anchor="ctr">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ffffff"/>
                </a:solidFill>
                <a:latin typeface="Gill Sans"/>
              </a:rPr>
              <a:t>15</a:t>
            </a:r>
            <a:r>
              <a:rPr b="0" lang="en-US" sz="8400" spc="-1" strike="noStrike">
                <a:solidFill>
                  <a:srgbClr val="ffffff"/>
                </a:solidFill>
                <a:latin typeface="Gill Sans"/>
              </a:rPr>
              <a:t> </a:t>
            </a:r>
            <a:r>
              <a:rPr b="1" lang="en-US" sz="6600" spc="-1" strike="noStrike">
                <a:solidFill>
                  <a:srgbClr val="ffffff"/>
                </a:solidFill>
                <a:latin typeface="Gill Sans"/>
              </a:rPr>
              <a:t>For all things are for your sakes, that the abundant grace might through the thanksgiving of many </a:t>
            </a:r>
            <a:r>
              <a:rPr b="1" lang="en-US" sz="6600" spc="-1" strike="noStrike">
                <a:solidFill>
                  <a:srgbClr val="bbe33d"/>
                </a:solidFill>
                <a:latin typeface="Gill Sans"/>
              </a:rPr>
              <a:t>redound</a:t>
            </a:r>
            <a:r>
              <a:rPr b="1" lang="en-US" sz="6600" spc="-1" strike="noStrike">
                <a:solidFill>
                  <a:srgbClr val="ffffff"/>
                </a:solidFill>
                <a:latin typeface="Gill Sans"/>
              </a:rPr>
              <a:t> to the glory of God. </a:t>
            </a:r>
            <a:endParaRPr b="0" lang="en-US" sz="6600" spc="-1" strike="noStrike">
              <a:solidFill>
                <a:srgbClr val="ffffff"/>
              </a:solidFill>
              <a:latin typeface="Gill Sans"/>
            </a:endParaRPr>
          </a:p>
        </p:txBody>
      </p:sp>
      <p:sp>
        <p:nvSpPr>
          <p:cNvPr id="640" name=""/>
          <p:cNvSpPr/>
          <p:nvPr/>
        </p:nvSpPr>
        <p:spPr>
          <a:xfrm>
            <a:off x="146880" y="8995320"/>
            <a:ext cx="4420440" cy="640440"/>
          </a:xfrm>
          <a:prstGeom prst="rect">
            <a:avLst/>
          </a:prstGeom>
          <a:noFill/>
          <a:ln w="0">
            <a:noFill/>
          </a:ln>
        </p:spPr>
        <p:style>
          <a:lnRef idx="0"/>
          <a:fillRef idx="0"/>
          <a:effectRef idx="0"/>
          <a:fontRef idx="minor"/>
        </p:style>
        <p:txBody>
          <a:bodyPr wrap="none" lIns="0" rIns="0" tIns="0" bIns="0" anchor="ctr">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ffffff"/>
                </a:solidFill>
                <a:latin typeface="Gill Sans"/>
                <a:ea typeface="Gill Sans"/>
              </a:rPr>
              <a:t>- 2 Corinthians 4</a:t>
            </a:r>
            <a:endParaRPr b="0" lang="en-US" sz="4200" spc="-1" strike="noStrike">
              <a:solidFill>
                <a:srgbClr val="ffffff"/>
              </a:solidFill>
              <a:latin typeface="Gill Sans"/>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22</TotalTime>
  <Application>LibreOffice/7.5.5.2$Linux_X86_64 LibreOffice_project/ca8fe7424262805f223b9a2334bc7181abbcbf5e</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en-US</dc:language>
  <cp:lastModifiedBy/>
  <dcterms:modified xsi:type="dcterms:W3CDTF">2023-01-06T22:14:22Z</dcterms:modified>
  <cp:revision>6</cp:revision>
  <dc:subject/>
  <dc:title/>
</cp:coreProperties>
</file>